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3"/>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Lst>
  <p:sldSz cx="9144000" cy="5143500" type="screen16x9"/>
  <p:notesSz cx="6858000" cy="9144000"/>
  <p:embeddedFontLst>
    <p:embeddedFont>
      <p:font typeface="Roboto Black" panose="020B0604020202020204" charset="0"/>
      <p:bold r:id="rId34"/>
      <p:boldItalic r:id="rId35"/>
    </p:embeddedFont>
    <p:embeddedFont>
      <p:font typeface="Poppins" panose="020B0604020202020204" charset="0"/>
      <p:regular r:id="rId36"/>
      <p:bold r:id="rId37"/>
      <p:italic r:id="rId38"/>
      <p:boldItalic r:id="rId39"/>
    </p:embeddedFont>
    <p:embeddedFont>
      <p:font typeface="Open Sans" panose="020B0604020202020204" charset="0"/>
      <p:regular r:id="rId40"/>
      <p:bold r:id="rId41"/>
      <p:italic r:id="rId42"/>
      <p:boldItalic r:id="rId43"/>
    </p:embeddedFont>
    <p:embeddedFont>
      <p:font typeface="Bebas Neue" panose="020B0604020202020204" charset="0"/>
      <p:regular r:id="rId44"/>
    </p:embeddedFont>
    <p:embeddedFont>
      <p:font typeface="Open Sans SemiBold" panose="020B0604020202020204" charset="0"/>
      <p:regular r:id="rId45"/>
      <p:bold r:id="rId46"/>
      <p:italic r:id="rId47"/>
      <p:boldItalic r:id="rId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1" roundtripDataSignature="AMtx7mh6LW7kWUH9b50Sn9RXIhrX1ci0Xg=="/>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1" d="100"/>
          <a:sy n="111" d="100"/>
        </p:scale>
        <p:origin x="44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font" Target="fonts/font9.fntdata"/><Relationship Id="rId47" Type="http://schemas.openxmlformats.org/officeDocument/2006/relationships/font" Target="fonts/font14.fntdata"/><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font" Target="fonts/font12.fntdata"/><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1.fntdata"/><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font" Target="fonts/font10.fntdata"/><Relationship Id="rId48" Type="http://schemas.openxmlformats.org/officeDocument/2006/relationships/font" Target="fonts/font15.fntdata"/><Relationship Id="rId8" Type="http://schemas.openxmlformats.org/officeDocument/2006/relationships/slide" Target="slides/slide7.xml"/><Relationship Id="rId51" Type="http://customschemas.google.com/relationships/presentationmetadata" Target="meta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46"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font" Target="fonts/font8.fntdata"/><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4.xml"/><Relationship Id="rId1" Type="http://schemas.microsoft.com/office/2011/relationships/chartStyle" Target="style4.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IOU</c:v>
                </c:pt>
              </c:strCache>
            </c:strRef>
          </c:tx>
          <c:dPt>
            <c:idx val="0"/>
            <c:bubble3D val="0"/>
            <c:spPr>
              <a:solidFill>
                <a:schemeClr val="accent1"/>
              </a:solidFill>
              <a:ln>
                <a:noFill/>
              </a:ln>
              <a:effectLst>
                <a:outerShdw blurRad="317500" algn="ctr" rotWithShape="0">
                  <a:prstClr val="black">
                    <a:alpha val="25000"/>
                  </a:prstClr>
                </a:outerShdw>
              </a:effectLst>
            </c:spPr>
          </c:dPt>
          <c:dPt>
            <c:idx val="1"/>
            <c:bubble3D val="0"/>
            <c:spPr>
              <a:solidFill>
                <a:schemeClr val="accent2"/>
              </a:solidFill>
              <a:ln>
                <a:noFill/>
              </a:ln>
              <a:effectLst>
                <a:outerShdw blurRad="317500" algn="ctr" rotWithShape="0">
                  <a:prstClr val="black">
                    <a:alpha val="25000"/>
                  </a:prstClr>
                </a:outerShdw>
              </a:effectLst>
            </c:spPr>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15:layout/>
              </c:ext>
            </c:extLst>
          </c:dLbls>
          <c:cat>
            <c:strRef>
              <c:f>Sheet1!$A$2:$A$3</c:f>
              <c:strCache>
                <c:ptCount val="2"/>
                <c:pt idx="0">
                  <c:v>Corect</c:v>
                </c:pt>
                <c:pt idx="1">
                  <c:v>Gresit</c:v>
                </c:pt>
              </c:strCache>
            </c:strRef>
          </c:cat>
          <c:val>
            <c:numRef>
              <c:f>Sheet1!$B$2:$B$3</c:f>
              <c:numCache>
                <c:formatCode>General</c:formatCode>
                <c:ptCount val="2"/>
                <c:pt idx="0">
                  <c:v>94</c:v>
                </c:pt>
                <c:pt idx="1">
                  <c:v>6</c:v>
                </c:pt>
              </c:numCache>
            </c:numRef>
          </c:val>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layout/>
      <c:overlay val="0"/>
      <c:spPr>
        <a:solidFill>
          <a:schemeClr val="lt1">
            <a:alpha val="78000"/>
          </a:schemeClr>
        </a:solid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65000"/>
                    <a:lumOff val="35000"/>
                  </a:schemeClr>
                </a:solidFill>
                <a:latin typeface="+mn-lt"/>
                <a:ea typeface="+mn-ea"/>
                <a:cs typeface="+mn-cs"/>
              </a:defRPr>
            </a:pPr>
            <a:r>
              <a:rPr lang="en-US" dirty="0" smtClean="0"/>
              <a:t>DSC</a:t>
            </a:r>
            <a:endParaRPr lang="en-US" dirty="0"/>
          </a:p>
        </c:rich>
      </c:tx>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IOU</c:v>
                </c:pt>
              </c:strCache>
            </c:strRef>
          </c:tx>
          <c:dPt>
            <c:idx val="0"/>
            <c:bubble3D val="0"/>
            <c:spPr>
              <a:solidFill>
                <a:schemeClr val="accent1"/>
              </a:solidFill>
              <a:ln>
                <a:noFill/>
              </a:ln>
              <a:effectLst>
                <a:outerShdw blurRad="317500" algn="ctr" rotWithShape="0">
                  <a:prstClr val="black">
                    <a:alpha val="25000"/>
                  </a:prstClr>
                </a:outerShdw>
              </a:effectLst>
            </c:spPr>
          </c:dPt>
          <c:dPt>
            <c:idx val="1"/>
            <c:bubble3D val="0"/>
            <c:spPr>
              <a:solidFill>
                <a:schemeClr val="accent2"/>
              </a:solidFill>
              <a:ln>
                <a:noFill/>
              </a:ln>
              <a:effectLst>
                <a:outerShdw blurRad="317500" algn="ctr" rotWithShape="0">
                  <a:prstClr val="black">
                    <a:alpha val="25000"/>
                  </a:prstClr>
                </a:outerShdw>
              </a:effectLst>
            </c:spPr>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15:layout/>
              </c:ext>
            </c:extLst>
          </c:dLbls>
          <c:cat>
            <c:strRef>
              <c:f>Sheet1!$A$2:$A$3</c:f>
              <c:strCache>
                <c:ptCount val="2"/>
                <c:pt idx="0">
                  <c:v>Corect</c:v>
                </c:pt>
                <c:pt idx="1">
                  <c:v>Gresit</c:v>
                </c:pt>
              </c:strCache>
            </c:strRef>
          </c:cat>
          <c:val>
            <c:numRef>
              <c:f>Sheet1!$B$2:$B$3</c:f>
              <c:numCache>
                <c:formatCode>General</c:formatCode>
                <c:ptCount val="2"/>
                <c:pt idx="0">
                  <c:v>95.7</c:v>
                </c:pt>
                <c:pt idx="1">
                  <c:v>4.3</c:v>
                </c:pt>
              </c:numCache>
            </c:numRef>
          </c:val>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layout/>
      <c:overlay val="0"/>
      <c:spPr>
        <a:solidFill>
          <a:schemeClr val="lt1">
            <a:alpha val="78000"/>
          </a:schemeClr>
        </a:solid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IOU</c:v>
                </c:pt>
              </c:strCache>
            </c:strRef>
          </c:tx>
          <c:dPt>
            <c:idx val="0"/>
            <c:bubble3D val="0"/>
            <c:spPr>
              <a:solidFill>
                <a:schemeClr val="accent1"/>
              </a:solidFill>
              <a:ln>
                <a:noFill/>
              </a:ln>
              <a:effectLst>
                <a:outerShdw blurRad="317500" algn="ctr" rotWithShape="0">
                  <a:prstClr val="black">
                    <a:alpha val="25000"/>
                  </a:prstClr>
                </a:outerShdw>
              </a:effectLst>
            </c:spPr>
          </c:dPt>
          <c:dPt>
            <c:idx val="1"/>
            <c:bubble3D val="0"/>
            <c:spPr>
              <a:solidFill>
                <a:schemeClr val="accent2"/>
              </a:solidFill>
              <a:ln>
                <a:noFill/>
              </a:ln>
              <a:effectLst>
                <a:outerShdw blurRad="317500" algn="ctr" rotWithShape="0">
                  <a:prstClr val="black">
                    <a:alpha val="25000"/>
                  </a:prstClr>
                </a:outerShdw>
              </a:effectLst>
            </c:spPr>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15:layout/>
              </c:ext>
            </c:extLst>
          </c:dLbls>
          <c:cat>
            <c:strRef>
              <c:f>Sheet1!$A$2:$A$3</c:f>
              <c:strCache>
                <c:ptCount val="2"/>
                <c:pt idx="0">
                  <c:v>Corect</c:v>
                </c:pt>
                <c:pt idx="1">
                  <c:v>Gresit</c:v>
                </c:pt>
              </c:strCache>
            </c:strRef>
          </c:cat>
          <c:val>
            <c:numRef>
              <c:f>Sheet1!$B$2:$B$3</c:f>
              <c:numCache>
                <c:formatCode>General</c:formatCode>
                <c:ptCount val="2"/>
                <c:pt idx="0">
                  <c:v>77</c:v>
                </c:pt>
                <c:pt idx="1">
                  <c:v>23</c:v>
                </c:pt>
              </c:numCache>
            </c:numRef>
          </c:val>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layout/>
      <c:overlay val="0"/>
      <c:spPr>
        <a:solidFill>
          <a:schemeClr val="lt1">
            <a:alpha val="78000"/>
          </a:schemeClr>
        </a:solid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65000"/>
                    <a:lumOff val="35000"/>
                  </a:schemeClr>
                </a:solidFill>
                <a:latin typeface="+mn-lt"/>
                <a:ea typeface="+mn-ea"/>
                <a:cs typeface="+mn-cs"/>
              </a:defRPr>
            </a:pPr>
            <a:r>
              <a:rPr lang="en-US" sz="1400" dirty="0" smtClean="0"/>
              <a:t>IOU </a:t>
            </a:r>
            <a:r>
              <a:rPr lang="en-US" sz="1400" dirty="0" err="1" smtClean="0"/>
              <a:t>fara</a:t>
            </a:r>
            <a:r>
              <a:rPr lang="en-US" sz="1400" baseline="0" dirty="0" smtClean="0"/>
              <a:t> </a:t>
            </a:r>
            <a:r>
              <a:rPr lang="en-US" sz="1400" baseline="0" dirty="0" err="1" smtClean="0"/>
              <a:t>primele</a:t>
            </a:r>
            <a:r>
              <a:rPr lang="en-US" sz="1400" baseline="0" dirty="0" smtClean="0"/>
              <a:t> </a:t>
            </a:r>
            <a:r>
              <a:rPr lang="en-US" sz="1400" baseline="0" dirty="0" err="1" smtClean="0"/>
              <a:t>si</a:t>
            </a:r>
            <a:r>
              <a:rPr lang="en-US" sz="1400" baseline="0" dirty="0" smtClean="0"/>
              <a:t> </a:t>
            </a:r>
            <a:r>
              <a:rPr lang="en-US" sz="1400" baseline="0" dirty="0" err="1" smtClean="0"/>
              <a:t>ultimele</a:t>
            </a:r>
            <a:r>
              <a:rPr lang="en-US" sz="1400" baseline="0" dirty="0" smtClean="0"/>
              <a:t> slice-</a:t>
            </a:r>
            <a:r>
              <a:rPr lang="en-US" sz="1400" baseline="0" dirty="0" err="1" smtClean="0"/>
              <a:t>uri</a:t>
            </a:r>
            <a:endParaRPr lang="en-US" sz="1400" dirty="0"/>
          </a:p>
        </c:rich>
      </c:tx>
      <c:layout/>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IOU</c:v>
                </c:pt>
              </c:strCache>
            </c:strRef>
          </c:tx>
          <c:dPt>
            <c:idx val="0"/>
            <c:bubble3D val="0"/>
            <c:spPr>
              <a:solidFill>
                <a:schemeClr val="accent1"/>
              </a:solidFill>
              <a:ln>
                <a:noFill/>
              </a:ln>
              <a:effectLst>
                <a:outerShdw blurRad="317500" algn="ctr" rotWithShape="0">
                  <a:prstClr val="black">
                    <a:alpha val="25000"/>
                  </a:prstClr>
                </a:outerShdw>
              </a:effectLst>
            </c:spPr>
          </c:dPt>
          <c:dPt>
            <c:idx val="1"/>
            <c:bubble3D val="0"/>
            <c:spPr>
              <a:solidFill>
                <a:schemeClr val="accent2"/>
              </a:solidFill>
              <a:ln>
                <a:noFill/>
              </a:ln>
              <a:effectLst>
                <a:outerShdw blurRad="317500" algn="ctr" rotWithShape="0">
                  <a:prstClr val="black">
                    <a:alpha val="25000"/>
                  </a:prstClr>
                </a:outerShdw>
              </a:effectLst>
            </c:spPr>
          </c:dPt>
          <c:dLbls>
            <c:spPr>
              <a:noFill/>
              <a:ln>
                <a:noFill/>
              </a:ln>
              <a:effectLst/>
            </c:spPr>
            <c:txPr>
              <a:bodyPr rot="0" spcFirstLastPara="1" vertOverflow="ellipsis" vert="horz" wrap="square" lIns="38100" tIns="19050" rIns="38100" bIns="19050" anchor="ctr" anchorCtr="1">
                <a:spAutoFit/>
              </a:bodyPr>
              <a:lstStyle/>
              <a:p>
                <a:pPr>
                  <a:defRPr sz="1197" b="1" i="0" u="none" strike="noStrike" kern="1200" baseline="0">
                    <a:solidFill>
                      <a:schemeClr val="lt1"/>
                    </a:solidFill>
                    <a:latin typeface="+mn-lt"/>
                    <a:ea typeface="+mn-ea"/>
                    <a:cs typeface="+mn-cs"/>
                  </a:defRPr>
                </a:pPr>
                <a:endParaRPr lang="en-US"/>
              </a:p>
            </c:txPr>
            <c:dLblPos val="inEnd"/>
            <c:showLegendKey val="0"/>
            <c:showVal val="0"/>
            <c:showCatName val="0"/>
            <c:showSerName val="0"/>
            <c:showPercent val="1"/>
            <c:showBubbleSize val="0"/>
            <c:showLeaderLines val="1"/>
            <c:leaderLines>
              <c:spPr>
                <a:ln w="9525" cap="flat" cmpd="sng" algn="ctr">
                  <a:solidFill>
                    <a:schemeClr val="dk1">
                      <a:lumMod val="35000"/>
                      <a:lumOff val="65000"/>
                    </a:schemeClr>
                  </a:solidFill>
                  <a:round/>
                </a:ln>
                <a:effectLst/>
              </c:spPr>
            </c:leaderLines>
            <c:extLst>
              <c:ext xmlns:c15="http://schemas.microsoft.com/office/drawing/2012/chart" uri="{CE6537A1-D6FC-4f65-9D91-7224C49458BB}">
                <c15:layout/>
              </c:ext>
            </c:extLst>
          </c:dLbls>
          <c:cat>
            <c:strRef>
              <c:f>Sheet1!$A$2:$A$3</c:f>
              <c:strCache>
                <c:ptCount val="2"/>
                <c:pt idx="0">
                  <c:v>Corect</c:v>
                </c:pt>
                <c:pt idx="1">
                  <c:v>Gresit</c:v>
                </c:pt>
              </c:strCache>
            </c:strRef>
          </c:cat>
          <c:val>
            <c:numRef>
              <c:f>Sheet1!$B$2:$B$3</c:f>
              <c:numCache>
                <c:formatCode>General</c:formatCode>
                <c:ptCount val="2"/>
                <c:pt idx="0">
                  <c:v>86</c:v>
                </c:pt>
                <c:pt idx="1">
                  <c:v>14</c:v>
                </c:pt>
              </c:numCache>
            </c:numRef>
          </c:val>
        </c:ser>
        <c:dLbls>
          <c:dLblPos val="inEnd"/>
          <c:showLegendKey val="0"/>
          <c:showVal val="0"/>
          <c:showCatName val="0"/>
          <c:showSerName val="0"/>
          <c:showPercent val="1"/>
          <c:showBubbleSize val="0"/>
          <c:showLeaderLines val="1"/>
        </c:dLbls>
        <c:firstSliceAng val="0"/>
      </c:pieChart>
      <c:spPr>
        <a:noFill/>
        <a:ln>
          <a:noFill/>
        </a:ln>
        <a:effectLst/>
      </c:spPr>
    </c:plotArea>
    <c:legend>
      <c:legendPos val="b"/>
      <c:layout/>
      <c:overlay val="0"/>
      <c:spPr>
        <a:solidFill>
          <a:schemeClr val="lt1">
            <a:alpha val="78000"/>
          </a:schemeClr>
        </a:solidFill>
        <a:ln>
          <a:noFill/>
        </a:ln>
        <a:effectLst/>
      </c:spPr>
      <c:txPr>
        <a:bodyPr rot="0" spcFirstLastPara="1" vertOverflow="ellipsis" vert="horz" wrap="square" anchor="ctr" anchorCtr="1"/>
        <a:lstStyle/>
        <a:p>
          <a:pPr>
            <a:defRPr sz="1197" b="0" i="0" u="none" strike="noStrike" kern="1200" baseline="0">
              <a:solidFill>
                <a:schemeClr val="dk1">
                  <a:lumMod val="65000"/>
                  <a:lumOff val="35000"/>
                </a:schemeClr>
              </a:solidFill>
              <a:latin typeface="+mn-lt"/>
              <a:ea typeface="+mn-ea"/>
              <a:cs typeface="+mn-cs"/>
            </a:defRPr>
          </a:pPr>
          <a:endParaRPr lang="en-US"/>
        </a:p>
      </c:txPr>
    </c:legend>
    <c:plotVisOnly val="1"/>
    <c:dispBlanksAs val="gap"/>
    <c:showDLblsOverMax val="0"/>
  </c:chart>
  <c:spPr>
    <a:noFill/>
    <a:ln w="9525" cap="flat" cmpd="sng" algn="ctr">
      <a:noFill/>
      <a:round/>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defRPr sz="1197"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22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defRPr sz="1197"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22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defRPr sz="1197"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22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charts/style4.xml><?xml version="1.0" encoding="utf-8"?>
<cs:chartStyle xmlns:cs="http://schemas.microsoft.com/office/drawing/2012/chartStyle" xmlns:a="http://schemas.openxmlformats.org/drawingml/2006/main" id="261">
  <cs:axisTitle>
    <cs:lnRef idx="0"/>
    <cs:fillRef idx="0"/>
    <cs:effectRef idx="0"/>
    <cs:fontRef idx="minor">
      <a:schemeClr val="dk1">
        <a:lumMod val="65000"/>
        <a:lumOff val="35000"/>
      </a:schemeClr>
    </cs:fontRef>
    <cs:defRPr sz="1197" kern="1200"/>
  </cs:axisTitle>
  <cs:categoryAxis>
    <cs:lnRef idx="0"/>
    <cs:fillRef idx="0"/>
    <cs:effectRef idx="0"/>
    <cs:fontRef idx="minor">
      <a:schemeClr val="dk1">
        <a:lumMod val="65000"/>
        <a:lumOff val="35000"/>
      </a:schemeClr>
    </cs:fontRef>
    <cs:defRPr sz="1197" kern="1200"/>
  </cs:categoryAxis>
  <cs:chartArea>
    <cs:lnRef idx="0"/>
    <cs:fillRef idx="0"/>
    <cs:effectRef idx="0"/>
    <cs:fontRef idx="minor">
      <a:schemeClr val="dk1"/>
    </cs:fontRef>
    <cs:spPr>
      <a:pattFill prst="dkDnDiag">
        <a:fgClr>
          <a:schemeClr val="lt1">
            <a:lumMod val="95000"/>
          </a:schemeClr>
        </a:fgClr>
        <a:bgClr>
          <a:schemeClr val="lt1"/>
        </a:bgClr>
      </a:pattFill>
      <a:ln w="9525" cap="flat" cmpd="sng" algn="ctr">
        <a:solidFill>
          <a:schemeClr val="dk1">
            <a:lumMod val="15000"/>
            <a:lumOff val="85000"/>
          </a:schemeClr>
        </a:solidFill>
        <a:round/>
      </a:ln>
    </cs:spPr>
    <cs:defRPr sz="1197" kern="1200"/>
  </cs:chartArea>
  <cs:dataLabel>
    <cs:lnRef idx="0"/>
    <cs:fillRef idx="0"/>
    <cs:effectRef idx="0"/>
    <cs:fontRef idx="minor">
      <a:schemeClr val="lt1"/>
    </cs:fontRef>
    <cs:defRPr sz="1197" b="1" i="0" u="none" strike="noStrike" kern="1200" baseline="0"/>
  </cs:dataLabel>
  <cs:dataLabelCallout>
    <cs:lnRef idx="0"/>
    <cs:fillRef idx="0"/>
    <cs:effectRef idx="0"/>
    <cs:fontRef idx="minor">
      <a:schemeClr val="dk1">
        <a:lumMod val="65000"/>
        <a:lumOff val="35000"/>
      </a:schemeClr>
    </cs:fontRef>
    <cs:spPr>
      <a:solidFill>
        <a:schemeClr val="lt1">
          <a:alpha val="75000"/>
        </a:schemeClr>
      </a:solidFill>
      <a:ln w="9525">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317500" algn="ctr" rotWithShape="0">
          <a:prstClr val="black">
            <a:alpha val="25000"/>
          </a:prstClr>
        </a:outerShdw>
      </a:effectLst>
    </cs:spPr>
  </cs:dataPoint>
  <cs:dataPoint3D>
    <cs:lnRef idx="0"/>
    <cs:fillRef idx="0">
      <cs:styleClr val="auto"/>
    </cs:fillRef>
    <cs:effectRef idx="0"/>
    <cs:fontRef idx="minor">
      <a:schemeClr val="dk1"/>
    </cs:fontRef>
    <cs:spPr>
      <a:solidFill>
        <a:schemeClr val="phClr"/>
      </a:solidFill>
      <a:effectLst>
        <a:outerShdw blurRad="88900" sx="102000" sy="102000" algn="ctr" rotWithShape="0">
          <a:prstClr val="black">
            <a:alpha val="20000"/>
          </a:prstClr>
        </a:outerShdw>
      </a:effectLst>
      <a:scene3d>
        <a:camera prst="orthographicFront"/>
        <a:lightRig rig="threePt" dir="t"/>
      </a:scene3d>
      <a:sp3d prstMaterial="matte"/>
    </cs:spPr>
  </cs:dataPoint3D>
  <cs:dataPointLine>
    <cs:lnRef idx="0">
      <cs:styleClr val="auto"/>
    </cs:lnRef>
    <cs:fillRef idx="0"/>
    <cs:effectRef idx="0"/>
    <cs:fontRef idx="minor">
      <a:schemeClr val="dk1"/>
    </cs:fontRef>
    <cs:spPr>
      <a:ln w="28575" cap="rnd">
        <a:solidFill>
          <a:schemeClr val="phClr"/>
        </a:solidFill>
        <a:round/>
      </a:ln>
    </cs:spPr>
  </cs:dataPointLine>
  <cs:dataPointMarker>
    <cs:lnRef idx="0"/>
    <cs:fillRef idx="0">
      <cs:styleClr val="auto"/>
    </cs:fillRef>
    <cs:effectRef idx="0"/>
    <cs:fontRef idx="minor">
      <a:schemeClr val="dk1"/>
    </cs:fontRef>
    <cs:spPr>
      <a:solidFill>
        <a:schemeClr val="phClr"/>
      </a:solidFill>
      <a:ln w="9525">
        <a:solidFill>
          <a:schemeClr val="lt1"/>
        </a:solidFill>
      </a:ln>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65000"/>
        <a:lumOff val="35000"/>
      </a:schemeClr>
    </cs:fontRef>
    <cs:spPr>
      <a:noFill/>
      <a:ln w="9525" cap="flat" cmpd="sng" algn="ctr">
        <a:solidFill>
          <a:schemeClr val="dk1">
            <a:lumMod val="15000"/>
            <a:lumOff val="85000"/>
          </a:schemeClr>
        </a:solidFill>
        <a:round/>
      </a:ln>
    </cs:spPr>
    <cs:defRPr sz="1197" kern="1200"/>
  </cs:dataTable>
  <cs:downBar>
    <cs:lnRef idx="0"/>
    <cs:fillRef idx="0"/>
    <cs:effectRef idx="0"/>
    <cs:fontRef idx="minor">
      <a:schemeClr val="dk1"/>
    </cs:fontRef>
    <cs:spPr>
      <a:solidFill>
        <a:schemeClr val="dk1">
          <a:lumMod val="75000"/>
          <a:lumOff val="25000"/>
        </a:schemeClr>
      </a:solidFill>
      <a:ln w="9525" cap="flat" cmpd="sng" algn="ctr">
        <a:solidFill>
          <a:schemeClr val="dk1">
            <a:lumMod val="65000"/>
            <a:lumOff val="35000"/>
          </a:schemeClr>
        </a:solidFill>
        <a:round/>
      </a:ln>
    </cs:spPr>
  </cs:downBar>
  <cs:dropLine>
    <cs:lnRef idx="0"/>
    <cs:fillRef idx="0"/>
    <cs:effectRef idx="0"/>
    <cs:fontRef idx="minor">
      <a:schemeClr val="dk1"/>
    </cs:fontRef>
    <cs:spPr>
      <a:ln w="9525" cap="flat" cmpd="sng" algn="ctr">
        <a:solidFill>
          <a:schemeClr val="dk1">
            <a:lumMod val="35000"/>
            <a:lumOff val="65000"/>
          </a:schemeClr>
        </a:solidFill>
        <a:round/>
      </a:ln>
    </cs:spPr>
  </cs:dropLine>
  <cs:errorBar>
    <cs:lnRef idx="0"/>
    <cs:fillRef idx="0"/>
    <cs:effectRef idx="0"/>
    <cs:fontRef idx="minor">
      <a:schemeClr val="dk1"/>
    </cs:fontRef>
    <cs:spPr>
      <a:ln w="9525" cap="flat" cmpd="sng" algn="ctr">
        <a:solidFill>
          <a:schemeClr val="dk1">
            <a:lumMod val="65000"/>
            <a:lumOff val="35000"/>
          </a:schemeClr>
        </a:solidFill>
        <a:round/>
      </a:ln>
    </cs:spPr>
  </cs:errorBar>
  <cs:floor>
    <cs:lnRef idx="0"/>
    <cs:fillRef idx="0"/>
    <cs:effectRef idx="0"/>
    <cs:fontRef idx="minor">
      <a:schemeClr val="dk1"/>
    </cs:fontRef>
    <cs:spPr>
      <a:noFill/>
      <a:ln>
        <a:noFill/>
      </a:ln>
    </cs:spPr>
  </cs:floor>
  <cs:gridlineMajor>
    <cs:lnRef idx="0"/>
    <cs:fillRef idx="0"/>
    <cs:effectRef idx="0"/>
    <cs:fontRef idx="minor">
      <a:schemeClr val="dk1"/>
    </cs:fontRef>
    <cs:spPr>
      <a:ln w="9525" cap="flat" cmpd="sng" algn="ctr">
        <a:solidFill>
          <a:schemeClr val="dk1">
            <a:lumMod val="15000"/>
            <a:lumOff val="85000"/>
          </a:schemeClr>
        </a:solidFill>
        <a:round/>
      </a:ln>
    </cs:spPr>
  </cs:gridlineMajor>
  <cs:gridlineMinor>
    <cs:lnRef idx="0"/>
    <cs:fillRef idx="0"/>
    <cs:effectRef idx="0"/>
    <cs:fontRef idx="minor">
      <a:schemeClr val="dk1"/>
    </cs:fontRef>
    <cs:spPr>
      <a:ln w="9525" cap="flat" cmpd="sng" algn="ctr">
        <a:solidFill>
          <a:schemeClr val="dk1">
            <a:lumMod val="5000"/>
            <a:lumOff val="95000"/>
          </a:schemeClr>
        </a:solidFill>
        <a:round/>
      </a:ln>
    </cs:spPr>
  </cs:gridlineMinor>
  <cs:hiLoLine>
    <cs:lnRef idx="0"/>
    <cs:fillRef idx="0"/>
    <cs:effectRef idx="0"/>
    <cs:fontRef idx="minor">
      <a:schemeClr val="dk1"/>
    </cs:fontRef>
    <cs:spPr>
      <a:ln w="9525" cap="flat" cmpd="sng" algn="ctr">
        <a:solidFill>
          <a:schemeClr val="dk1">
            <a:lumMod val="50000"/>
            <a:lumOff val="50000"/>
          </a:schemeClr>
        </a:solidFill>
        <a:round/>
      </a:ln>
    </cs:spPr>
  </cs:hiLoLine>
  <cs:leaderLine>
    <cs:lnRef idx="0"/>
    <cs:fillRef idx="0"/>
    <cs:effectRef idx="0"/>
    <cs:fontRef idx="minor">
      <a:schemeClr val="dk1"/>
    </cs:fontRef>
    <cs:spPr>
      <a:ln w="9525" cap="flat" cmpd="sng" algn="ctr">
        <a:solidFill>
          <a:schemeClr val="dk1">
            <a:lumMod val="35000"/>
            <a:lumOff val="65000"/>
          </a:schemeClr>
        </a:solidFill>
        <a:round/>
      </a:ln>
    </cs:spPr>
  </cs:leaderLine>
  <cs:legend>
    <cs:lnRef idx="0"/>
    <cs:fillRef idx="0"/>
    <cs:effectRef idx="0"/>
    <cs:fontRef idx="minor">
      <a:schemeClr val="dk1">
        <a:lumMod val="65000"/>
        <a:lumOff val="35000"/>
      </a:schemeClr>
    </cs:fontRef>
    <cs:spPr>
      <a:solidFill>
        <a:schemeClr val="lt1">
          <a:alpha val="78000"/>
        </a:schemeClr>
      </a:solidFill>
    </cs:spPr>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dk1">
        <a:lumMod val="65000"/>
        <a:lumOff val="35000"/>
      </a:schemeClr>
    </cs:fontRef>
    <cs:defRPr sz="1197" kern="1200"/>
  </cs:seriesAxis>
  <cs:seriesLine>
    <cs:lnRef idx="0"/>
    <cs:fillRef idx="0"/>
    <cs:effectRef idx="0"/>
    <cs:fontRef idx="minor">
      <a:schemeClr val="dk1"/>
    </cs:fontRef>
    <cs:spPr>
      <a:ln w="9525" cap="flat" cmpd="sng" algn="ctr">
        <a:solidFill>
          <a:schemeClr val="dk1">
            <a:lumMod val="35000"/>
            <a:lumOff val="65000"/>
          </a:schemeClr>
        </a:solidFill>
        <a:round/>
      </a:ln>
    </cs:spPr>
  </cs:seriesLine>
  <cs:title>
    <cs:lnRef idx="0"/>
    <cs:fillRef idx="0"/>
    <cs:effectRef idx="0"/>
    <cs:fontRef idx="minor">
      <a:schemeClr val="dk1">
        <a:lumMod val="65000"/>
        <a:lumOff val="35000"/>
      </a:schemeClr>
    </cs:fontRef>
    <cs:defRPr sz="2200" b="1" kern="1200" baseline="0"/>
  </cs:title>
  <cs:trendline>
    <cs:lnRef idx="0">
      <cs:styleClr val="auto"/>
    </cs:lnRef>
    <cs:fillRef idx="0"/>
    <cs:effectRef idx="0"/>
    <cs:fontRef idx="minor">
      <a:schemeClr val="dk1"/>
    </cs:fontRef>
    <cs:spPr>
      <a:ln w="19050" cap="rnd">
        <a:solidFill>
          <a:schemeClr val="phClr"/>
        </a:solidFill>
        <a:prstDash val="sysDash"/>
      </a:ln>
    </cs:spPr>
  </cs:trendline>
  <cs:trendlineLabel>
    <cs:lnRef idx="0"/>
    <cs:fillRef idx="0"/>
    <cs:effectRef idx="0"/>
    <cs:fontRef idx="minor">
      <a:schemeClr val="dk1">
        <a:lumMod val="65000"/>
        <a:lumOff val="35000"/>
      </a:schemeClr>
    </cs:fontRef>
    <cs:defRPr sz="1197" kern="1200"/>
  </cs:trendlineLabel>
  <cs:upBar>
    <cs:lnRef idx="0"/>
    <cs:fillRef idx="0"/>
    <cs:effectRef idx="0"/>
    <cs:fontRef idx="minor">
      <a:schemeClr val="dk1"/>
    </cs:fontRef>
    <cs:spPr>
      <a:solidFill>
        <a:schemeClr val="lt1"/>
      </a:solidFill>
      <a:ln w="9525" cap="flat" cmpd="sng" algn="ctr">
        <a:solidFill>
          <a:schemeClr val="dk1">
            <a:lumMod val="65000"/>
            <a:lumOff val="35000"/>
          </a:schemeClr>
        </a:solidFill>
        <a:round/>
      </a:ln>
    </cs:spPr>
  </cs:upBar>
  <cs:valueAxis>
    <cs:lnRef idx="0"/>
    <cs:fillRef idx="0"/>
    <cs:effectRef idx="0"/>
    <cs:fontRef idx="minor">
      <a:schemeClr val="dk1">
        <a:lumMod val="65000"/>
        <a:lumOff val="35000"/>
      </a:schemeClr>
    </cs:fontRef>
    <cs:defRPr sz="1197" kern="1200"/>
  </cs:valueAxis>
  <cs:wall>
    <cs:lnRef idx="0"/>
    <cs:fillRef idx="0"/>
    <cs:effectRef idx="0"/>
    <cs:fontRef idx="minor">
      <a:schemeClr val="dk1"/>
    </cs:fontRef>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160386669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2" name="Google Shape;202;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3644038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p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3" name="Google Shape;293;p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52952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0" name="Google Shape;300;p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8634982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1" name="Google Shape;311;p1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889976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1"/>
        <p:cNvGrpSpPr/>
        <p:nvPr/>
      </p:nvGrpSpPr>
      <p:grpSpPr>
        <a:xfrm>
          <a:off x="0" y="0"/>
          <a:ext cx="0" cy="0"/>
          <a:chOff x="0" y="0"/>
          <a:chExt cx="0" cy="0"/>
        </a:xfrm>
      </p:grpSpPr>
      <p:sp>
        <p:nvSpPr>
          <p:cNvPr id="322" name="Google Shape;322;p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3" name="Google Shape;323;p1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659451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p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9" name="Google Shape;329;p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440738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5" name="Google Shape;335;p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5025895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p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49" name="Google Shape;349;p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265682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9"/>
        <p:cNvGrpSpPr/>
        <p:nvPr/>
      </p:nvGrpSpPr>
      <p:grpSpPr>
        <a:xfrm>
          <a:off x="0" y="0"/>
          <a:ext cx="0" cy="0"/>
          <a:chOff x="0" y="0"/>
          <a:chExt cx="0" cy="0"/>
        </a:xfrm>
      </p:grpSpPr>
      <p:sp>
        <p:nvSpPr>
          <p:cNvPr id="360" name="Google Shape;360;p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1" name="Google Shape;361;p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674116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6"/>
        <p:cNvGrpSpPr/>
        <p:nvPr/>
      </p:nvGrpSpPr>
      <p:grpSpPr>
        <a:xfrm>
          <a:off x="0" y="0"/>
          <a:ext cx="0" cy="0"/>
          <a:chOff x="0" y="0"/>
          <a:chExt cx="0" cy="0"/>
        </a:xfrm>
      </p:grpSpPr>
      <p:sp>
        <p:nvSpPr>
          <p:cNvPr id="367" name="Google Shape;367;p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8" name="Google Shape;368;p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7873811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75" name="Google Shape;375;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685257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8" name="Google Shape;208;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9228063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3" name="Google Shape;383;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4440884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2" name="Google Shape;392;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54775859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6"/>
        <p:cNvGrpSpPr/>
        <p:nvPr/>
      </p:nvGrpSpPr>
      <p:grpSpPr>
        <a:xfrm>
          <a:off x="0" y="0"/>
          <a:ext cx="0" cy="0"/>
          <a:chOff x="0" y="0"/>
          <a:chExt cx="0" cy="0"/>
        </a:xfrm>
      </p:grpSpPr>
      <p:sp>
        <p:nvSpPr>
          <p:cNvPr id="397" name="Google Shape;397;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98" name="Google Shape;398;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1704740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3"/>
        <p:cNvGrpSpPr/>
        <p:nvPr/>
      </p:nvGrpSpPr>
      <p:grpSpPr>
        <a:xfrm>
          <a:off x="0" y="0"/>
          <a:ext cx="0" cy="0"/>
          <a:chOff x="0" y="0"/>
          <a:chExt cx="0" cy="0"/>
        </a:xfrm>
      </p:grpSpPr>
      <p:sp>
        <p:nvSpPr>
          <p:cNvPr id="404" name="Google Shape;404;gb610e8a0b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5" name="Google Shape;405;gb610e8a0b9_0_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7741636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b610e8a0b9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5" name="Google Shape;415;gb610e8a0b9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4796303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b610e8a0b9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5" name="Google Shape;425;gb610e8a0b9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7622464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3"/>
        <p:cNvGrpSpPr/>
        <p:nvPr/>
      </p:nvGrpSpPr>
      <p:grpSpPr>
        <a:xfrm>
          <a:off x="0" y="0"/>
          <a:ext cx="0" cy="0"/>
          <a:chOff x="0" y="0"/>
          <a:chExt cx="0" cy="0"/>
        </a:xfrm>
      </p:grpSpPr>
      <p:sp>
        <p:nvSpPr>
          <p:cNvPr id="434" name="Google Shape;434;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5" name="Google Shape;435;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6447577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0" name="Google Shape;440;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9013101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3"/>
        <p:cNvGrpSpPr/>
        <p:nvPr/>
      </p:nvGrpSpPr>
      <p:grpSpPr>
        <a:xfrm>
          <a:off x="0" y="0"/>
          <a:ext cx="0" cy="0"/>
          <a:chOff x="0" y="0"/>
          <a:chExt cx="0" cy="0"/>
        </a:xfrm>
      </p:grpSpPr>
      <p:sp>
        <p:nvSpPr>
          <p:cNvPr id="444" name="Google Shape;444;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5" name="Google Shape;445;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3292782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2"/>
        <p:cNvGrpSpPr/>
        <p:nvPr/>
      </p:nvGrpSpPr>
      <p:grpSpPr>
        <a:xfrm>
          <a:off x="0" y="0"/>
          <a:ext cx="0" cy="0"/>
          <a:chOff x="0" y="0"/>
          <a:chExt cx="0" cy="0"/>
        </a:xfrm>
      </p:grpSpPr>
      <p:sp>
        <p:nvSpPr>
          <p:cNvPr id="453" name="Google Shape;453;gb54b5e8d75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4" name="Google Shape;454;gb54b5e8d75_0_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1165011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2" name="Google Shape;222;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40618699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7" name="Google Shape;467;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6210866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Google Shape;471;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72" name="Google Shape;472;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6197043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9" name="Google Shape;239;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8729952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4" name="Google Shape;24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214835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4" name="Google Shape;254;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7901180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0" name="Google Shape;260;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206291342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2" name="Google Shape;272;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8297907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
        <p:cNvGrpSpPr/>
        <p:nvPr/>
      </p:nvGrpSpPr>
      <p:grpSpPr>
        <a:xfrm>
          <a:off x="0" y="0"/>
          <a:ext cx="0" cy="0"/>
          <a:chOff x="0" y="0"/>
          <a:chExt cx="0" cy="0"/>
        </a:xfrm>
      </p:grpSpPr>
      <p:sp>
        <p:nvSpPr>
          <p:cNvPr id="286" name="Google Shape;286;p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7" name="Google Shape;287;p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062371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hyperlink" Target="https://www.flaticon.com/" TargetMode="External"/><Relationship Id="rId2" Type="http://schemas.openxmlformats.org/officeDocument/2006/relationships/hyperlink" Target="https://slidesgo.com/" TargetMode="External"/><Relationship Id="rId1" Type="http://schemas.openxmlformats.org/officeDocument/2006/relationships/slideMaster" Target="../slideMasters/slideMaster1.xml"/><Relationship Id="rId4" Type="http://schemas.openxmlformats.org/officeDocument/2006/relationships/hyperlink" Target="https://www.freepik.com/" TargetMode="Externa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9"/>
          <p:cNvSpPr/>
          <p:nvPr/>
        </p:nvSpPr>
        <p:spPr>
          <a:xfrm>
            <a:off x="-185025" y="1110100"/>
            <a:ext cx="9776400" cy="3027000"/>
          </a:xfrm>
          <a:prstGeom prst="rect">
            <a:avLst/>
          </a:prstGeom>
          <a:solidFill>
            <a:schemeClr val="accent5"/>
          </a:solidFill>
          <a:ln>
            <a:noFill/>
          </a:ln>
          <a:effectLst>
            <a:outerShdw blurRad="214313" dist="85725" dir="6720000" algn="bl" rotWithShape="0">
              <a:srgbClr val="B7B7B7">
                <a:alpha val="5294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 name="Google Shape;10;p29"/>
          <p:cNvSpPr/>
          <p:nvPr/>
        </p:nvSpPr>
        <p:spPr>
          <a:xfrm rot="-2252889" flipH="1">
            <a:off x="6997983" y="745941"/>
            <a:ext cx="2148873" cy="3657070"/>
          </a:xfrm>
          <a:custGeom>
            <a:avLst/>
            <a:gdLst/>
            <a:ahLst/>
            <a:cxnLst/>
            <a:rect l="l" t="t" r="r" b="b"/>
            <a:pathLst>
              <a:path w="36973" h="63123" extrusionOk="0">
                <a:moveTo>
                  <a:pt x="27735" y="0"/>
                </a:moveTo>
                <a:cubicBezTo>
                  <a:pt x="26981" y="0"/>
                  <a:pt x="26274" y="231"/>
                  <a:pt x="25680" y="790"/>
                </a:cubicBezTo>
                <a:cubicBezTo>
                  <a:pt x="25680" y="790"/>
                  <a:pt x="24248" y="24330"/>
                  <a:pt x="1" y="53933"/>
                </a:cubicBezTo>
                <a:lnTo>
                  <a:pt x="10976" y="53667"/>
                </a:lnTo>
                <a:lnTo>
                  <a:pt x="13662" y="63123"/>
                </a:lnTo>
                <a:cubicBezTo>
                  <a:pt x="13662" y="63123"/>
                  <a:pt x="34339" y="23164"/>
                  <a:pt x="35665" y="16200"/>
                </a:cubicBezTo>
                <a:cubicBezTo>
                  <a:pt x="36973" y="9255"/>
                  <a:pt x="35806" y="6180"/>
                  <a:pt x="34587" y="4306"/>
                </a:cubicBezTo>
                <a:cubicBezTo>
                  <a:pt x="33637" y="2861"/>
                  <a:pt x="30393" y="0"/>
                  <a:pt x="27735" y="0"/>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29"/>
          <p:cNvSpPr/>
          <p:nvPr/>
        </p:nvSpPr>
        <p:spPr>
          <a:xfrm rot="-2252889" flipH="1">
            <a:off x="4711005" y="2031366"/>
            <a:ext cx="4132337" cy="2142111"/>
          </a:xfrm>
          <a:custGeom>
            <a:avLst/>
            <a:gdLst/>
            <a:ahLst/>
            <a:cxnLst/>
            <a:rect l="l" t="t" r="r" b="b"/>
            <a:pathLst>
              <a:path w="71100" h="36974" extrusionOk="0">
                <a:moveTo>
                  <a:pt x="3995" y="1"/>
                </a:moveTo>
                <a:cubicBezTo>
                  <a:pt x="3995" y="1"/>
                  <a:pt x="778" y="1114"/>
                  <a:pt x="160" y="6681"/>
                </a:cubicBezTo>
                <a:cubicBezTo>
                  <a:pt x="160" y="6681"/>
                  <a:pt x="1" y="10163"/>
                  <a:pt x="1167" y="12478"/>
                </a:cubicBezTo>
                <a:cubicBezTo>
                  <a:pt x="2316" y="14793"/>
                  <a:pt x="4260" y="19423"/>
                  <a:pt x="13291" y="25291"/>
                </a:cubicBezTo>
                <a:cubicBezTo>
                  <a:pt x="22285" y="31123"/>
                  <a:pt x="37218" y="36973"/>
                  <a:pt x="47498" y="36973"/>
                </a:cubicBezTo>
                <a:cubicBezTo>
                  <a:pt x="47560" y="36973"/>
                  <a:pt x="47621" y="36973"/>
                  <a:pt x="47683" y="36973"/>
                </a:cubicBezTo>
                <a:cubicBezTo>
                  <a:pt x="57951" y="36884"/>
                  <a:pt x="64596" y="34180"/>
                  <a:pt x="71099" y="29020"/>
                </a:cubicBezTo>
                <a:lnTo>
                  <a:pt x="71099" y="29020"/>
                </a:lnTo>
                <a:cubicBezTo>
                  <a:pt x="71099" y="29020"/>
                  <a:pt x="67237" y="30304"/>
                  <a:pt x="60779" y="30304"/>
                </a:cubicBezTo>
                <a:cubicBezTo>
                  <a:pt x="54673" y="30304"/>
                  <a:pt x="46246" y="29156"/>
                  <a:pt x="36566" y="24690"/>
                </a:cubicBezTo>
                <a:cubicBezTo>
                  <a:pt x="16631" y="15500"/>
                  <a:pt x="3995" y="1"/>
                  <a:pt x="3995" y="1"/>
                </a:cubicBezTo>
                <a:close/>
              </a:path>
            </a:pathLst>
          </a:cu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29"/>
          <p:cNvSpPr/>
          <p:nvPr/>
        </p:nvSpPr>
        <p:spPr>
          <a:xfrm rot="-2252889" flipH="1">
            <a:off x="6068398" y="551032"/>
            <a:ext cx="1648634" cy="1415193"/>
          </a:xfrm>
          <a:custGeom>
            <a:avLst/>
            <a:gdLst/>
            <a:ahLst/>
            <a:cxnLst/>
            <a:rect l="l" t="t" r="r" b="b"/>
            <a:pathLst>
              <a:path w="28366" h="24427" extrusionOk="0">
                <a:moveTo>
                  <a:pt x="14414" y="1"/>
                </a:moveTo>
                <a:cubicBezTo>
                  <a:pt x="12520" y="1"/>
                  <a:pt x="10447" y="570"/>
                  <a:pt x="8731" y="1186"/>
                </a:cubicBezTo>
                <a:cubicBezTo>
                  <a:pt x="5727" y="2246"/>
                  <a:pt x="4560" y="3413"/>
                  <a:pt x="2775" y="6046"/>
                </a:cubicBezTo>
                <a:cubicBezTo>
                  <a:pt x="1008" y="8662"/>
                  <a:pt x="1" y="24426"/>
                  <a:pt x="1" y="24426"/>
                </a:cubicBezTo>
                <a:cubicBezTo>
                  <a:pt x="1" y="24426"/>
                  <a:pt x="619" y="17357"/>
                  <a:pt x="11276" y="13221"/>
                </a:cubicBezTo>
                <a:cubicBezTo>
                  <a:pt x="13908" y="12206"/>
                  <a:pt x="16281" y="11824"/>
                  <a:pt x="18363" y="11824"/>
                </a:cubicBezTo>
                <a:cubicBezTo>
                  <a:pt x="24724" y="11824"/>
                  <a:pt x="28366" y="15395"/>
                  <a:pt x="28366" y="15395"/>
                </a:cubicBezTo>
                <a:cubicBezTo>
                  <a:pt x="28366" y="15395"/>
                  <a:pt x="20466" y="3183"/>
                  <a:pt x="18151" y="1186"/>
                </a:cubicBezTo>
                <a:cubicBezTo>
                  <a:pt x="17158" y="322"/>
                  <a:pt x="15837" y="1"/>
                  <a:pt x="14414"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9"/>
          <p:cNvSpPr/>
          <p:nvPr/>
        </p:nvSpPr>
        <p:spPr>
          <a:xfrm rot="-2252889" flipH="1">
            <a:off x="3802815" y="2847350"/>
            <a:ext cx="2405648" cy="2620254"/>
          </a:xfrm>
          <a:custGeom>
            <a:avLst/>
            <a:gdLst/>
            <a:ahLst/>
            <a:cxnLst/>
            <a:rect l="l" t="t" r="r" b="b"/>
            <a:pathLst>
              <a:path w="41391" h="45227" extrusionOk="0">
                <a:moveTo>
                  <a:pt x="30274" y="1"/>
                </a:moveTo>
                <a:cubicBezTo>
                  <a:pt x="30274" y="2"/>
                  <a:pt x="40188" y="37362"/>
                  <a:pt x="0" y="45226"/>
                </a:cubicBezTo>
                <a:cubicBezTo>
                  <a:pt x="0" y="45226"/>
                  <a:pt x="6" y="45226"/>
                  <a:pt x="18" y="45226"/>
                </a:cubicBezTo>
                <a:cubicBezTo>
                  <a:pt x="578" y="45226"/>
                  <a:pt x="14012" y="45141"/>
                  <a:pt x="24601" y="37079"/>
                </a:cubicBezTo>
                <a:cubicBezTo>
                  <a:pt x="35417" y="28825"/>
                  <a:pt x="40772" y="20926"/>
                  <a:pt x="41390" y="2793"/>
                </a:cubicBezTo>
                <a:lnTo>
                  <a:pt x="41390" y="2793"/>
                </a:lnTo>
                <a:lnTo>
                  <a:pt x="38404" y="7406"/>
                </a:lnTo>
                <a:lnTo>
                  <a:pt x="30274" y="1"/>
                </a:ln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29"/>
          <p:cNvSpPr/>
          <p:nvPr/>
        </p:nvSpPr>
        <p:spPr>
          <a:xfrm>
            <a:off x="-908200" y="1110100"/>
            <a:ext cx="6014700" cy="30270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 name="Google Shape;15;p29"/>
          <p:cNvSpPr txBox="1">
            <a:spLocks noGrp="1"/>
          </p:cNvSpPr>
          <p:nvPr>
            <p:ph type="ctrTitle"/>
          </p:nvPr>
        </p:nvSpPr>
        <p:spPr>
          <a:xfrm>
            <a:off x="850825" y="1172663"/>
            <a:ext cx="5158200" cy="2501700"/>
          </a:xfrm>
          <a:prstGeom prst="rect">
            <a:avLst/>
          </a:prstGeom>
          <a:noFill/>
          <a:ln>
            <a:noFill/>
          </a:ln>
        </p:spPr>
        <p:txBody>
          <a:bodyPr spcFirstLastPara="1" wrap="square" lIns="91425" tIns="91425" rIns="91425" bIns="91425" anchor="b" anchorCtr="0">
            <a:noAutofit/>
          </a:bodyPr>
          <a:lstStyle>
            <a:lvl1pPr lvl="0" algn="l">
              <a:lnSpc>
                <a:spcPct val="100000"/>
              </a:lnSpc>
              <a:spcBef>
                <a:spcPts val="0"/>
              </a:spcBef>
              <a:spcAft>
                <a:spcPts val="0"/>
              </a:spcAft>
              <a:buSzPts val="5200"/>
              <a:buNone/>
              <a:defRPr sz="80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a:endParaRPr/>
          </a:p>
        </p:txBody>
      </p:sp>
      <p:sp>
        <p:nvSpPr>
          <p:cNvPr id="16" name="Google Shape;16;p29"/>
          <p:cNvSpPr txBox="1">
            <a:spLocks noGrp="1"/>
          </p:cNvSpPr>
          <p:nvPr>
            <p:ph type="subTitle" idx="1"/>
          </p:nvPr>
        </p:nvSpPr>
        <p:spPr>
          <a:xfrm>
            <a:off x="850825" y="3526538"/>
            <a:ext cx="5109900" cy="4443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2800"/>
              <a:buNone/>
              <a:defRPr>
                <a:solidFill>
                  <a:schemeClr val="dk1"/>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wo columns 2">
  <p:cSld name="CUSTOM_10_1">
    <p:spTree>
      <p:nvGrpSpPr>
        <p:cNvPr id="1" name="Shape 79"/>
        <p:cNvGrpSpPr/>
        <p:nvPr/>
      </p:nvGrpSpPr>
      <p:grpSpPr>
        <a:xfrm>
          <a:off x="0" y="0"/>
          <a:ext cx="0" cy="0"/>
          <a:chOff x="0" y="0"/>
          <a:chExt cx="0" cy="0"/>
        </a:xfrm>
      </p:grpSpPr>
      <p:sp>
        <p:nvSpPr>
          <p:cNvPr id="80" name="Google Shape;80;p38"/>
          <p:cNvSpPr txBox="1">
            <a:spLocks noGrp="1"/>
          </p:cNvSpPr>
          <p:nvPr>
            <p:ph type="title"/>
          </p:nvPr>
        </p:nvSpPr>
        <p:spPr>
          <a:xfrm>
            <a:off x="540000" y="368825"/>
            <a:ext cx="22722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2800"/>
              <a:buNone/>
              <a:defRPr>
                <a:latin typeface="Poppins"/>
                <a:ea typeface="Poppins"/>
                <a:cs typeface="Poppins"/>
                <a:sym typeface="Poppins"/>
              </a:defRPr>
            </a:lvl2pPr>
            <a:lvl3pPr lvl="2" algn="l">
              <a:lnSpc>
                <a:spcPct val="100000"/>
              </a:lnSpc>
              <a:spcBef>
                <a:spcPts val="0"/>
              </a:spcBef>
              <a:spcAft>
                <a:spcPts val="0"/>
              </a:spcAft>
              <a:buSzPts val="2800"/>
              <a:buNone/>
              <a:defRPr>
                <a:latin typeface="Poppins"/>
                <a:ea typeface="Poppins"/>
                <a:cs typeface="Poppins"/>
                <a:sym typeface="Poppins"/>
              </a:defRPr>
            </a:lvl3pPr>
            <a:lvl4pPr lvl="3" algn="l">
              <a:lnSpc>
                <a:spcPct val="100000"/>
              </a:lnSpc>
              <a:spcBef>
                <a:spcPts val="0"/>
              </a:spcBef>
              <a:spcAft>
                <a:spcPts val="0"/>
              </a:spcAft>
              <a:buSzPts val="2800"/>
              <a:buNone/>
              <a:defRPr>
                <a:latin typeface="Poppins"/>
                <a:ea typeface="Poppins"/>
                <a:cs typeface="Poppins"/>
                <a:sym typeface="Poppins"/>
              </a:defRPr>
            </a:lvl4pPr>
            <a:lvl5pPr lvl="4" algn="l">
              <a:lnSpc>
                <a:spcPct val="100000"/>
              </a:lnSpc>
              <a:spcBef>
                <a:spcPts val="0"/>
              </a:spcBef>
              <a:spcAft>
                <a:spcPts val="0"/>
              </a:spcAft>
              <a:buSzPts val="2800"/>
              <a:buNone/>
              <a:defRPr>
                <a:latin typeface="Poppins"/>
                <a:ea typeface="Poppins"/>
                <a:cs typeface="Poppins"/>
                <a:sym typeface="Poppins"/>
              </a:defRPr>
            </a:lvl5pPr>
            <a:lvl6pPr lvl="5" algn="l">
              <a:lnSpc>
                <a:spcPct val="100000"/>
              </a:lnSpc>
              <a:spcBef>
                <a:spcPts val="0"/>
              </a:spcBef>
              <a:spcAft>
                <a:spcPts val="0"/>
              </a:spcAft>
              <a:buSzPts val="2800"/>
              <a:buNone/>
              <a:defRPr>
                <a:latin typeface="Poppins"/>
                <a:ea typeface="Poppins"/>
                <a:cs typeface="Poppins"/>
                <a:sym typeface="Poppins"/>
              </a:defRPr>
            </a:lvl6pPr>
            <a:lvl7pPr lvl="6" algn="l">
              <a:lnSpc>
                <a:spcPct val="100000"/>
              </a:lnSpc>
              <a:spcBef>
                <a:spcPts val="0"/>
              </a:spcBef>
              <a:spcAft>
                <a:spcPts val="0"/>
              </a:spcAft>
              <a:buSzPts val="2800"/>
              <a:buNone/>
              <a:defRPr>
                <a:latin typeface="Poppins"/>
                <a:ea typeface="Poppins"/>
                <a:cs typeface="Poppins"/>
                <a:sym typeface="Poppins"/>
              </a:defRPr>
            </a:lvl7pPr>
            <a:lvl8pPr lvl="7" algn="l">
              <a:lnSpc>
                <a:spcPct val="100000"/>
              </a:lnSpc>
              <a:spcBef>
                <a:spcPts val="0"/>
              </a:spcBef>
              <a:spcAft>
                <a:spcPts val="0"/>
              </a:spcAft>
              <a:buSzPts val="2800"/>
              <a:buNone/>
              <a:defRPr>
                <a:latin typeface="Poppins"/>
                <a:ea typeface="Poppins"/>
                <a:cs typeface="Poppins"/>
                <a:sym typeface="Poppins"/>
              </a:defRPr>
            </a:lvl8pPr>
            <a:lvl9pPr lvl="8" algn="l">
              <a:lnSpc>
                <a:spcPct val="100000"/>
              </a:lnSpc>
              <a:spcBef>
                <a:spcPts val="0"/>
              </a:spcBef>
              <a:spcAft>
                <a:spcPts val="0"/>
              </a:spcAft>
              <a:buSzPts val="2800"/>
              <a:buNone/>
              <a:defRPr>
                <a:latin typeface="Poppins"/>
                <a:ea typeface="Poppins"/>
                <a:cs typeface="Poppins"/>
                <a:sym typeface="Poppins"/>
              </a:defRPr>
            </a:lvl9pPr>
          </a:lstStyle>
          <a:p>
            <a:endParaRPr/>
          </a:p>
        </p:txBody>
      </p:sp>
      <p:sp>
        <p:nvSpPr>
          <p:cNvPr id="81" name="Google Shape;81;p38"/>
          <p:cNvSpPr txBox="1">
            <a:spLocks noGrp="1"/>
          </p:cNvSpPr>
          <p:nvPr>
            <p:ph type="subTitle" idx="1"/>
          </p:nvPr>
        </p:nvSpPr>
        <p:spPr>
          <a:xfrm>
            <a:off x="760275" y="1535450"/>
            <a:ext cx="2007900" cy="357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2100"/>
              <a:buFont typeface="Bebas Neue"/>
              <a:buNone/>
              <a:defRPr sz="2700">
                <a:solidFill>
                  <a:schemeClr val="dk1"/>
                </a:solidFill>
                <a:latin typeface="Bebas Neue"/>
                <a:ea typeface="Bebas Neue"/>
                <a:cs typeface="Bebas Neue"/>
                <a:sym typeface="Bebas Neue"/>
              </a:defRPr>
            </a:lvl1pPr>
            <a:lvl2pPr lvl="1" algn="ctr">
              <a:lnSpc>
                <a:spcPct val="115000"/>
              </a:lnSpc>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a:lnSpc>
                <a:spcPct val="115000"/>
              </a:lnSpc>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82" name="Google Shape;82;p38"/>
          <p:cNvSpPr txBox="1">
            <a:spLocks noGrp="1"/>
          </p:cNvSpPr>
          <p:nvPr>
            <p:ph type="subTitle" idx="2"/>
          </p:nvPr>
        </p:nvSpPr>
        <p:spPr>
          <a:xfrm>
            <a:off x="636675" y="2145400"/>
            <a:ext cx="3834000" cy="13212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1400"/>
              <a:buChar char="●"/>
              <a:defRPr sz="1200"/>
            </a:lvl1pPr>
            <a:lvl2pPr lvl="1" algn="ctr">
              <a:lnSpc>
                <a:spcPct val="115000"/>
              </a:lnSpc>
              <a:spcBef>
                <a:spcPts val="1000"/>
              </a:spcBef>
              <a:spcAft>
                <a:spcPts val="0"/>
              </a:spcAft>
              <a:buSzPts val="1400"/>
              <a:buChar char="○"/>
              <a:defRPr/>
            </a:lvl2pPr>
            <a:lvl3pPr lvl="2" algn="ctr">
              <a:lnSpc>
                <a:spcPct val="115000"/>
              </a:lnSpc>
              <a:spcBef>
                <a:spcPts val="1600"/>
              </a:spcBef>
              <a:spcAft>
                <a:spcPts val="0"/>
              </a:spcAft>
              <a:buSzPts val="1400"/>
              <a:buChar char="■"/>
              <a:defRPr/>
            </a:lvl3pPr>
            <a:lvl4pPr lvl="3" algn="ctr">
              <a:lnSpc>
                <a:spcPct val="115000"/>
              </a:lnSpc>
              <a:spcBef>
                <a:spcPts val="1600"/>
              </a:spcBef>
              <a:spcAft>
                <a:spcPts val="0"/>
              </a:spcAft>
              <a:buSzPts val="1400"/>
              <a:buChar char="●"/>
              <a:defRPr/>
            </a:lvl4pPr>
            <a:lvl5pPr lvl="4" algn="ctr">
              <a:lnSpc>
                <a:spcPct val="115000"/>
              </a:lnSpc>
              <a:spcBef>
                <a:spcPts val="1600"/>
              </a:spcBef>
              <a:spcAft>
                <a:spcPts val="0"/>
              </a:spcAft>
              <a:buSzPts val="1400"/>
              <a:buChar char="○"/>
              <a:defRPr/>
            </a:lvl5pPr>
            <a:lvl6pPr lvl="5" algn="ctr">
              <a:lnSpc>
                <a:spcPct val="115000"/>
              </a:lnSpc>
              <a:spcBef>
                <a:spcPts val="1600"/>
              </a:spcBef>
              <a:spcAft>
                <a:spcPts val="0"/>
              </a:spcAft>
              <a:buSzPts val="1400"/>
              <a:buChar char="■"/>
              <a:defRPr/>
            </a:lvl6pPr>
            <a:lvl7pPr lvl="6" algn="ctr">
              <a:lnSpc>
                <a:spcPct val="115000"/>
              </a:lnSpc>
              <a:spcBef>
                <a:spcPts val="1600"/>
              </a:spcBef>
              <a:spcAft>
                <a:spcPts val="0"/>
              </a:spcAft>
              <a:buSzPts val="1400"/>
              <a:buChar char="●"/>
              <a:defRPr/>
            </a:lvl7pPr>
            <a:lvl8pPr lvl="7" algn="ctr">
              <a:lnSpc>
                <a:spcPct val="115000"/>
              </a:lnSpc>
              <a:spcBef>
                <a:spcPts val="1600"/>
              </a:spcBef>
              <a:spcAft>
                <a:spcPts val="0"/>
              </a:spcAft>
              <a:buSzPts val="1400"/>
              <a:buChar char="○"/>
              <a:defRPr/>
            </a:lvl8pPr>
            <a:lvl9pPr lvl="8" algn="ctr">
              <a:lnSpc>
                <a:spcPct val="115000"/>
              </a:lnSpc>
              <a:spcBef>
                <a:spcPts val="1600"/>
              </a:spcBef>
              <a:spcAft>
                <a:spcPts val="1600"/>
              </a:spcAft>
              <a:buSzPts val="1400"/>
              <a:buChar char="■"/>
              <a:defRPr/>
            </a:lvl9pPr>
          </a:lstStyle>
          <a:p>
            <a:endParaRPr/>
          </a:p>
        </p:txBody>
      </p:sp>
      <p:sp>
        <p:nvSpPr>
          <p:cNvPr id="83" name="Google Shape;83;p38"/>
          <p:cNvSpPr txBox="1">
            <a:spLocks noGrp="1"/>
          </p:cNvSpPr>
          <p:nvPr>
            <p:ph type="subTitle" idx="3"/>
          </p:nvPr>
        </p:nvSpPr>
        <p:spPr>
          <a:xfrm>
            <a:off x="4564200" y="1535450"/>
            <a:ext cx="2007900" cy="357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2100"/>
              <a:buFont typeface="Bebas Neue"/>
              <a:buNone/>
              <a:defRPr sz="2700">
                <a:solidFill>
                  <a:schemeClr val="dk1"/>
                </a:solidFill>
                <a:latin typeface="Bebas Neue"/>
                <a:ea typeface="Bebas Neue"/>
                <a:cs typeface="Bebas Neue"/>
                <a:sym typeface="Bebas Neue"/>
              </a:defRPr>
            </a:lvl1pPr>
            <a:lvl2pPr lvl="1" algn="ctr">
              <a:lnSpc>
                <a:spcPct val="115000"/>
              </a:lnSpc>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a:lnSpc>
                <a:spcPct val="115000"/>
              </a:lnSpc>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84" name="Google Shape;84;p38"/>
          <p:cNvSpPr txBox="1">
            <a:spLocks noGrp="1"/>
          </p:cNvSpPr>
          <p:nvPr>
            <p:ph type="subTitle" idx="4"/>
          </p:nvPr>
        </p:nvSpPr>
        <p:spPr>
          <a:xfrm>
            <a:off x="4440600" y="2145400"/>
            <a:ext cx="3834000" cy="1321200"/>
          </a:xfrm>
          <a:prstGeom prst="rect">
            <a:avLst/>
          </a:prstGeom>
          <a:noFill/>
          <a:ln>
            <a:noFill/>
          </a:ln>
        </p:spPr>
        <p:txBody>
          <a:bodyPr spcFirstLastPara="1" wrap="square" lIns="91425" tIns="91425" rIns="91425" bIns="91425" anchor="t" anchorCtr="0">
            <a:noAutofit/>
          </a:bodyPr>
          <a:lstStyle>
            <a:lvl1pPr marR="50800" lvl="0" algn="l">
              <a:lnSpc>
                <a:spcPct val="100000"/>
              </a:lnSpc>
              <a:spcBef>
                <a:spcPts val="0"/>
              </a:spcBef>
              <a:spcAft>
                <a:spcPts val="0"/>
              </a:spcAft>
              <a:buSzPts val="1400"/>
              <a:buChar char="●"/>
              <a:defRPr sz="1200"/>
            </a:lvl1pPr>
            <a:lvl2pPr lvl="1" algn="ctr">
              <a:lnSpc>
                <a:spcPct val="115000"/>
              </a:lnSpc>
              <a:spcBef>
                <a:spcPts val="1000"/>
              </a:spcBef>
              <a:spcAft>
                <a:spcPts val="0"/>
              </a:spcAft>
              <a:buSzPts val="1400"/>
              <a:buChar char="○"/>
              <a:defRPr/>
            </a:lvl2pPr>
            <a:lvl3pPr lvl="2" algn="ctr">
              <a:lnSpc>
                <a:spcPct val="115000"/>
              </a:lnSpc>
              <a:spcBef>
                <a:spcPts val="1600"/>
              </a:spcBef>
              <a:spcAft>
                <a:spcPts val="0"/>
              </a:spcAft>
              <a:buSzPts val="1400"/>
              <a:buChar char="■"/>
              <a:defRPr/>
            </a:lvl3pPr>
            <a:lvl4pPr lvl="3" algn="ctr">
              <a:lnSpc>
                <a:spcPct val="115000"/>
              </a:lnSpc>
              <a:spcBef>
                <a:spcPts val="1600"/>
              </a:spcBef>
              <a:spcAft>
                <a:spcPts val="0"/>
              </a:spcAft>
              <a:buSzPts val="1400"/>
              <a:buChar char="●"/>
              <a:defRPr/>
            </a:lvl4pPr>
            <a:lvl5pPr lvl="4" algn="ctr">
              <a:lnSpc>
                <a:spcPct val="115000"/>
              </a:lnSpc>
              <a:spcBef>
                <a:spcPts val="1600"/>
              </a:spcBef>
              <a:spcAft>
                <a:spcPts val="0"/>
              </a:spcAft>
              <a:buSzPts val="1400"/>
              <a:buChar char="○"/>
              <a:defRPr/>
            </a:lvl5pPr>
            <a:lvl6pPr lvl="5" algn="ctr">
              <a:lnSpc>
                <a:spcPct val="115000"/>
              </a:lnSpc>
              <a:spcBef>
                <a:spcPts val="1600"/>
              </a:spcBef>
              <a:spcAft>
                <a:spcPts val="0"/>
              </a:spcAft>
              <a:buSzPts val="1400"/>
              <a:buChar char="■"/>
              <a:defRPr/>
            </a:lvl6pPr>
            <a:lvl7pPr lvl="6" algn="ctr">
              <a:lnSpc>
                <a:spcPct val="115000"/>
              </a:lnSpc>
              <a:spcBef>
                <a:spcPts val="1600"/>
              </a:spcBef>
              <a:spcAft>
                <a:spcPts val="0"/>
              </a:spcAft>
              <a:buSzPts val="1400"/>
              <a:buChar char="●"/>
              <a:defRPr/>
            </a:lvl7pPr>
            <a:lvl8pPr lvl="7" algn="ctr">
              <a:lnSpc>
                <a:spcPct val="115000"/>
              </a:lnSpc>
              <a:spcBef>
                <a:spcPts val="1600"/>
              </a:spcBef>
              <a:spcAft>
                <a:spcPts val="0"/>
              </a:spcAft>
              <a:buSzPts val="1400"/>
              <a:buChar char="○"/>
              <a:defRPr/>
            </a:lvl8pPr>
            <a:lvl9pPr lvl="8" algn="ctr">
              <a:lnSpc>
                <a:spcPct val="115000"/>
              </a:lnSpc>
              <a:spcBef>
                <a:spcPts val="1600"/>
              </a:spcBef>
              <a:spcAft>
                <a:spcPts val="1600"/>
              </a:spcAft>
              <a:buSzPts val="1400"/>
              <a:buChar char="■"/>
              <a:defRPr/>
            </a:lvl9pPr>
          </a:lstStyle>
          <a:p>
            <a:endParaRPr/>
          </a:p>
        </p:txBody>
      </p:sp>
      <p:sp>
        <p:nvSpPr>
          <p:cNvPr id="85" name="Google Shape;85;p38"/>
          <p:cNvSpPr/>
          <p:nvPr/>
        </p:nvSpPr>
        <p:spPr>
          <a:xfrm rot="-821704">
            <a:off x="2963099" y="4070578"/>
            <a:ext cx="7173493" cy="1689739"/>
          </a:xfrm>
          <a:custGeom>
            <a:avLst/>
            <a:gdLst/>
            <a:ahLst/>
            <a:cxnLst/>
            <a:rect l="l" t="t" r="r" b="b"/>
            <a:pathLst>
              <a:path w="121463" h="28611" extrusionOk="0">
                <a:moveTo>
                  <a:pt x="1" y="8033"/>
                </a:moveTo>
                <a:lnTo>
                  <a:pt x="1" y="21804"/>
                </a:lnTo>
                <a:cubicBezTo>
                  <a:pt x="954" y="22076"/>
                  <a:pt x="1946" y="22329"/>
                  <a:pt x="2977" y="22582"/>
                </a:cubicBezTo>
                <a:cubicBezTo>
                  <a:pt x="3541" y="22698"/>
                  <a:pt x="4124" y="22834"/>
                  <a:pt x="4708" y="22951"/>
                </a:cubicBezTo>
                <a:cubicBezTo>
                  <a:pt x="5291" y="23068"/>
                  <a:pt x="5894" y="23165"/>
                  <a:pt x="6497" y="23243"/>
                </a:cubicBezTo>
                <a:cubicBezTo>
                  <a:pt x="7703" y="23457"/>
                  <a:pt x="8928" y="23574"/>
                  <a:pt x="10192" y="23690"/>
                </a:cubicBezTo>
                <a:cubicBezTo>
                  <a:pt x="10834" y="23768"/>
                  <a:pt x="11457" y="23807"/>
                  <a:pt x="12098" y="23826"/>
                </a:cubicBezTo>
                <a:lnTo>
                  <a:pt x="13071" y="23865"/>
                </a:lnTo>
                <a:lnTo>
                  <a:pt x="14043" y="23885"/>
                </a:lnTo>
                <a:cubicBezTo>
                  <a:pt x="15346" y="23885"/>
                  <a:pt x="16669" y="23826"/>
                  <a:pt x="17992" y="23729"/>
                </a:cubicBezTo>
                <a:cubicBezTo>
                  <a:pt x="18653" y="23671"/>
                  <a:pt x="19314" y="23593"/>
                  <a:pt x="19995" y="23496"/>
                </a:cubicBezTo>
                <a:cubicBezTo>
                  <a:pt x="20656" y="23418"/>
                  <a:pt x="21317" y="23321"/>
                  <a:pt x="21979" y="23204"/>
                </a:cubicBezTo>
                <a:cubicBezTo>
                  <a:pt x="22659" y="23068"/>
                  <a:pt x="23321" y="22932"/>
                  <a:pt x="23982" y="22776"/>
                </a:cubicBezTo>
                <a:cubicBezTo>
                  <a:pt x="24313" y="22698"/>
                  <a:pt x="24643" y="22620"/>
                  <a:pt x="24974" y="22543"/>
                </a:cubicBezTo>
                <a:lnTo>
                  <a:pt x="25480" y="22426"/>
                </a:lnTo>
                <a:cubicBezTo>
                  <a:pt x="25635" y="22387"/>
                  <a:pt x="25791" y="22329"/>
                  <a:pt x="25966" y="22290"/>
                </a:cubicBezTo>
                <a:cubicBezTo>
                  <a:pt x="26608" y="22095"/>
                  <a:pt x="27269" y="21881"/>
                  <a:pt x="27911" y="21687"/>
                </a:cubicBezTo>
                <a:cubicBezTo>
                  <a:pt x="28572" y="21473"/>
                  <a:pt x="29233" y="21259"/>
                  <a:pt x="29856" y="21006"/>
                </a:cubicBezTo>
                <a:lnTo>
                  <a:pt x="30828" y="20617"/>
                </a:lnTo>
                <a:lnTo>
                  <a:pt x="31781" y="20228"/>
                </a:lnTo>
                <a:cubicBezTo>
                  <a:pt x="32423" y="19975"/>
                  <a:pt x="33065" y="19723"/>
                  <a:pt x="33668" y="19431"/>
                </a:cubicBezTo>
                <a:lnTo>
                  <a:pt x="35535" y="18556"/>
                </a:lnTo>
                <a:lnTo>
                  <a:pt x="36468" y="18108"/>
                </a:lnTo>
                <a:lnTo>
                  <a:pt x="36935" y="17894"/>
                </a:lnTo>
                <a:lnTo>
                  <a:pt x="37383" y="17641"/>
                </a:lnTo>
                <a:cubicBezTo>
                  <a:pt x="38608" y="17000"/>
                  <a:pt x="39814" y="16397"/>
                  <a:pt x="41000" y="15755"/>
                </a:cubicBezTo>
                <a:cubicBezTo>
                  <a:pt x="42187" y="15132"/>
                  <a:pt x="43373" y="14452"/>
                  <a:pt x="44559" y="13849"/>
                </a:cubicBezTo>
                <a:cubicBezTo>
                  <a:pt x="45143" y="13518"/>
                  <a:pt x="45726" y="13188"/>
                  <a:pt x="46310" y="12876"/>
                </a:cubicBezTo>
                <a:cubicBezTo>
                  <a:pt x="46893" y="12565"/>
                  <a:pt x="47477" y="12235"/>
                  <a:pt x="48041" y="11865"/>
                </a:cubicBezTo>
                <a:cubicBezTo>
                  <a:pt x="48333" y="11690"/>
                  <a:pt x="48605" y="11515"/>
                  <a:pt x="48897" y="11340"/>
                </a:cubicBezTo>
                <a:cubicBezTo>
                  <a:pt x="49169" y="11165"/>
                  <a:pt x="49461" y="10990"/>
                  <a:pt x="49752" y="10854"/>
                </a:cubicBezTo>
                <a:cubicBezTo>
                  <a:pt x="50062" y="10718"/>
                  <a:pt x="50372" y="10602"/>
                  <a:pt x="50682" y="10486"/>
                </a:cubicBezTo>
                <a:lnTo>
                  <a:pt x="50682" y="10486"/>
                </a:lnTo>
                <a:cubicBezTo>
                  <a:pt x="50372" y="10602"/>
                  <a:pt x="50062" y="10718"/>
                  <a:pt x="49733" y="10795"/>
                </a:cubicBezTo>
                <a:cubicBezTo>
                  <a:pt x="49072" y="10970"/>
                  <a:pt x="48371" y="11087"/>
                  <a:pt x="47691" y="11106"/>
                </a:cubicBezTo>
                <a:cubicBezTo>
                  <a:pt x="46990" y="11165"/>
                  <a:pt x="46310" y="11262"/>
                  <a:pt x="45629" y="11340"/>
                </a:cubicBezTo>
                <a:cubicBezTo>
                  <a:pt x="45298" y="11379"/>
                  <a:pt x="44948" y="11418"/>
                  <a:pt x="44618" y="11457"/>
                </a:cubicBezTo>
                <a:cubicBezTo>
                  <a:pt x="37167" y="12273"/>
                  <a:pt x="29375" y="13366"/>
                  <a:pt x="21682" y="13366"/>
                </a:cubicBezTo>
                <a:cubicBezTo>
                  <a:pt x="17468" y="13366"/>
                  <a:pt x="13283" y="13038"/>
                  <a:pt x="9200" y="12157"/>
                </a:cubicBezTo>
                <a:cubicBezTo>
                  <a:pt x="8520" y="12021"/>
                  <a:pt x="7839" y="11846"/>
                  <a:pt x="7158" y="11670"/>
                </a:cubicBezTo>
                <a:cubicBezTo>
                  <a:pt x="4396" y="11068"/>
                  <a:pt x="2043" y="9687"/>
                  <a:pt x="1" y="8033"/>
                </a:cubicBezTo>
                <a:close/>
                <a:moveTo>
                  <a:pt x="81105" y="1"/>
                </a:moveTo>
                <a:cubicBezTo>
                  <a:pt x="80735" y="1"/>
                  <a:pt x="80346" y="20"/>
                  <a:pt x="79977" y="40"/>
                </a:cubicBezTo>
                <a:cubicBezTo>
                  <a:pt x="76923" y="195"/>
                  <a:pt x="73908" y="701"/>
                  <a:pt x="70972" y="1576"/>
                </a:cubicBezTo>
                <a:cubicBezTo>
                  <a:pt x="68151" y="2432"/>
                  <a:pt x="65390" y="3521"/>
                  <a:pt x="62725" y="4805"/>
                </a:cubicBezTo>
                <a:cubicBezTo>
                  <a:pt x="62064" y="5097"/>
                  <a:pt x="61422" y="5388"/>
                  <a:pt x="60800" y="5719"/>
                </a:cubicBezTo>
                <a:lnTo>
                  <a:pt x="59847" y="6166"/>
                </a:lnTo>
                <a:cubicBezTo>
                  <a:pt x="59535" y="6322"/>
                  <a:pt x="59224" y="6458"/>
                  <a:pt x="58913" y="6633"/>
                </a:cubicBezTo>
                <a:cubicBezTo>
                  <a:pt x="58291" y="6944"/>
                  <a:pt x="57688" y="7236"/>
                  <a:pt x="57065" y="7528"/>
                </a:cubicBezTo>
                <a:cubicBezTo>
                  <a:pt x="56443" y="7839"/>
                  <a:pt x="55840" y="8131"/>
                  <a:pt x="55237" y="8442"/>
                </a:cubicBezTo>
                <a:cubicBezTo>
                  <a:pt x="54634" y="8734"/>
                  <a:pt x="54051" y="9045"/>
                  <a:pt x="53448" y="9317"/>
                </a:cubicBezTo>
                <a:cubicBezTo>
                  <a:pt x="52845" y="9609"/>
                  <a:pt x="52242" y="9901"/>
                  <a:pt x="51619" y="10134"/>
                </a:cubicBezTo>
                <a:cubicBezTo>
                  <a:pt x="51308" y="10251"/>
                  <a:pt x="50997" y="10387"/>
                  <a:pt x="50686" y="10484"/>
                </a:cubicBezTo>
                <a:cubicBezTo>
                  <a:pt x="50997" y="10387"/>
                  <a:pt x="51308" y="10270"/>
                  <a:pt x="51639" y="10153"/>
                </a:cubicBezTo>
                <a:cubicBezTo>
                  <a:pt x="52281" y="9940"/>
                  <a:pt x="52923" y="9764"/>
                  <a:pt x="53584" y="9589"/>
                </a:cubicBezTo>
                <a:cubicBezTo>
                  <a:pt x="53914" y="9512"/>
                  <a:pt x="54245" y="9434"/>
                  <a:pt x="54576" y="9356"/>
                </a:cubicBezTo>
                <a:cubicBezTo>
                  <a:pt x="54906" y="9278"/>
                  <a:pt x="55237" y="9181"/>
                  <a:pt x="55568" y="9123"/>
                </a:cubicBezTo>
                <a:cubicBezTo>
                  <a:pt x="56073" y="9025"/>
                  <a:pt x="56579" y="8928"/>
                  <a:pt x="57085" y="8850"/>
                </a:cubicBezTo>
                <a:cubicBezTo>
                  <a:pt x="57590" y="8773"/>
                  <a:pt x="58116" y="8695"/>
                  <a:pt x="58621" y="8636"/>
                </a:cubicBezTo>
                <a:cubicBezTo>
                  <a:pt x="61522" y="8281"/>
                  <a:pt x="64395" y="8111"/>
                  <a:pt x="67234" y="8111"/>
                </a:cubicBezTo>
                <a:cubicBezTo>
                  <a:pt x="87694" y="8111"/>
                  <a:pt x="106415" y="16929"/>
                  <a:pt x="121462" y="28611"/>
                </a:cubicBezTo>
                <a:lnTo>
                  <a:pt x="121462" y="13499"/>
                </a:lnTo>
                <a:cubicBezTo>
                  <a:pt x="118681" y="11340"/>
                  <a:pt x="115725" y="9395"/>
                  <a:pt x="112652" y="7664"/>
                </a:cubicBezTo>
                <a:cubicBezTo>
                  <a:pt x="110395" y="6400"/>
                  <a:pt x="108081" y="5291"/>
                  <a:pt x="105669" y="4319"/>
                </a:cubicBezTo>
                <a:cubicBezTo>
                  <a:pt x="103102" y="3268"/>
                  <a:pt x="100437" y="2432"/>
                  <a:pt x="97734" y="1771"/>
                </a:cubicBezTo>
                <a:cubicBezTo>
                  <a:pt x="94875" y="1071"/>
                  <a:pt x="91977" y="584"/>
                  <a:pt x="89040" y="312"/>
                </a:cubicBezTo>
                <a:lnTo>
                  <a:pt x="87931" y="195"/>
                </a:lnTo>
                <a:lnTo>
                  <a:pt x="86803" y="118"/>
                </a:lnTo>
                <a:cubicBezTo>
                  <a:pt x="86414" y="98"/>
                  <a:pt x="86045" y="79"/>
                  <a:pt x="85675" y="59"/>
                </a:cubicBezTo>
                <a:lnTo>
                  <a:pt x="84528" y="20"/>
                </a:lnTo>
                <a:cubicBezTo>
                  <a:pt x="84158" y="20"/>
                  <a:pt x="83769" y="1"/>
                  <a:pt x="8340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6"/>
        <p:cNvGrpSpPr/>
        <p:nvPr/>
      </p:nvGrpSpPr>
      <p:grpSpPr>
        <a:xfrm>
          <a:off x="0" y="0"/>
          <a:ext cx="0" cy="0"/>
          <a:chOff x="0" y="0"/>
          <a:chExt cx="0" cy="0"/>
        </a:xfrm>
      </p:grpSpPr>
      <p:sp>
        <p:nvSpPr>
          <p:cNvPr id="87" name="Google Shape;87;p39"/>
          <p:cNvSpPr/>
          <p:nvPr/>
        </p:nvSpPr>
        <p:spPr>
          <a:xfrm rot="-544704">
            <a:off x="-966891" y="2374485"/>
            <a:ext cx="6132392" cy="1715255"/>
          </a:xfrm>
          <a:custGeom>
            <a:avLst/>
            <a:gdLst/>
            <a:ahLst/>
            <a:cxnLst/>
            <a:rect l="l" t="t" r="r" b="b"/>
            <a:pathLst>
              <a:path w="121482" h="33979" extrusionOk="0">
                <a:moveTo>
                  <a:pt x="71117" y="21375"/>
                </a:moveTo>
                <a:cubicBezTo>
                  <a:pt x="71003" y="21423"/>
                  <a:pt x="70890" y="21474"/>
                  <a:pt x="70777" y="21531"/>
                </a:cubicBezTo>
                <a:cubicBezTo>
                  <a:pt x="70890" y="21481"/>
                  <a:pt x="71004" y="21429"/>
                  <a:pt x="71117" y="21375"/>
                </a:cubicBezTo>
                <a:close/>
                <a:moveTo>
                  <a:pt x="107419" y="5641"/>
                </a:moveTo>
                <a:cubicBezTo>
                  <a:pt x="106116" y="5641"/>
                  <a:pt x="104794" y="5718"/>
                  <a:pt x="103471" y="5816"/>
                </a:cubicBezTo>
                <a:cubicBezTo>
                  <a:pt x="102810" y="5893"/>
                  <a:pt x="102148" y="5991"/>
                  <a:pt x="101468" y="6088"/>
                </a:cubicBezTo>
                <a:cubicBezTo>
                  <a:pt x="100806" y="6185"/>
                  <a:pt x="100145" y="6302"/>
                  <a:pt x="99484" y="6438"/>
                </a:cubicBezTo>
                <a:cubicBezTo>
                  <a:pt x="98803" y="6594"/>
                  <a:pt x="98142" y="6769"/>
                  <a:pt x="97481" y="6944"/>
                </a:cubicBezTo>
                <a:cubicBezTo>
                  <a:pt x="97150" y="7041"/>
                  <a:pt x="96819" y="7119"/>
                  <a:pt x="96489" y="7216"/>
                </a:cubicBezTo>
                <a:lnTo>
                  <a:pt x="96003" y="7372"/>
                </a:lnTo>
                <a:cubicBezTo>
                  <a:pt x="95847" y="7430"/>
                  <a:pt x="95672" y="7488"/>
                  <a:pt x="95516" y="7547"/>
                </a:cubicBezTo>
                <a:cubicBezTo>
                  <a:pt x="94855" y="7761"/>
                  <a:pt x="94213" y="8013"/>
                  <a:pt x="93552" y="8266"/>
                </a:cubicBezTo>
                <a:cubicBezTo>
                  <a:pt x="92891" y="8519"/>
                  <a:pt x="92249" y="8753"/>
                  <a:pt x="91607" y="9064"/>
                </a:cubicBezTo>
                <a:lnTo>
                  <a:pt x="90634" y="9511"/>
                </a:lnTo>
                <a:lnTo>
                  <a:pt x="89681" y="9978"/>
                </a:lnTo>
                <a:cubicBezTo>
                  <a:pt x="89040" y="10289"/>
                  <a:pt x="88398" y="10581"/>
                  <a:pt x="87775" y="10950"/>
                </a:cubicBezTo>
                <a:lnTo>
                  <a:pt x="85928" y="12001"/>
                </a:lnTo>
                <a:lnTo>
                  <a:pt x="84994" y="12487"/>
                </a:lnTo>
                <a:lnTo>
                  <a:pt x="84527" y="12759"/>
                </a:lnTo>
                <a:lnTo>
                  <a:pt x="84080" y="13031"/>
                </a:lnTo>
                <a:cubicBezTo>
                  <a:pt x="82855" y="13790"/>
                  <a:pt x="81649" y="14510"/>
                  <a:pt x="80462" y="15268"/>
                </a:cubicBezTo>
                <a:cubicBezTo>
                  <a:pt x="79276" y="16027"/>
                  <a:pt x="78090" y="16805"/>
                  <a:pt x="76903" y="17544"/>
                </a:cubicBezTo>
                <a:cubicBezTo>
                  <a:pt x="76320" y="17933"/>
                  <a:pt x="75736" y="18322"/>
                  <a:pt x="75153" y="18711"/>
                </a:cubicBezTo>
                <a:cubicBezTo>
                  <a:pt x="74569" y="19080"/>
                  <a:pt x="73986" y="19469"/>
                  <a:pt x="73422" y="19897"/>
                </a:cubicBezTo>
                <a:cubicBezTo>
                  <a:pt x="73130" y="20091"/>
                  <a:pt x="72858" y="20305"/>
                  <a:pt x="72566" y="20519"/>
                </a:cubicBezTo>
                <a:cubicBezTo>
                  <a:pt x="72294" y="20733"/>
                  <a:pt x="72002" y="20928"/>
                  <a:pt x="71691" y="21083"/>
                </a:cubicBezTo>
                <a:cubicBezTo>
                  <a:pt x="71506" y="21182"/>
                  <a:pt x="71313" y="21281"/>
                  <a:pt x="71117" y="21375"/>
                </a:cubicBezTo>
                <a:lnTo>
                  <a:pt x="71117" y="21375"/>
                </a:lnTo>
                <a:cubicBezTo>
                  <a:pt x="71317" y="21290"/>
                  <a:pt x="71519" y="21216"/>
                  <a:pt x="71730" y="21142"/>
                </a:cubicBezTo>
                <a:cubicBezTo>
                  <a:pt x="72391" y="20947"/>
                  <a:pt x="73072" y="20831"/>
                  <a:pt x="73772" y="20792"/>
                </a:cubicBezTo>
                <a:cubicBezTo>
                  <a:pt x="74472" y="20733"/>
                  <a:pt x="75153" y="20617"/>
                  <a:pt x="75834" y="20519"/>
                </a:cubicBezTo>
                <a:cubicBezTo>
                  <a:pt x="76184" y="20461"/>
                  <a:pt x="76514" y="20422"/>
                  <a:pt x="76864" y="20364"/>
                </a:cubicBezTo>
                <a:cubicBezTo>
                  <a:pt x="84305" y="19398"/>
                  <a:pt x="92086" y="18108"/>
                  <a:pt x="99768" y="18108"/>
                </a:cubicBezTo>
                <a:cubicBezTo>
                  <a:pt x="103993" y="18108"/>
                  <a:pt x="108189" y="18498"/>
                  <a:pt x="112282" y="19547"/>
                </a:cubicBezTo>
                <a:cubicBezTo>
                  <a:pt x="112943" y="19722"/>
                  <a:pt x="113624" y="19916"/>
                  <a:pt x="114304" y="20111"/>
                </a:cubicBezTo>
                <a:cubicBezTo>
                  <a:pt x="117066" y="20831"/>
                  <a:pt x="119400" y="22484"/>
                  <a:pt x="121481" y="24448"/>
                </a:cubicBezTo>
                <a:lnTo>
                  <a:pt x="121481" y="8111"/>
                </a:lnTo>
                <a:cubicBezTo>
                  <a:pt x="120509" y="7780"/>
                  <a:pt x="119517" y="7469"/>
                  <a:pt x="118486" y="7197"/>
                </a:cubicBezTo>
                <a:cubicBezTo>
                  <a:pt x="117922" y="7041"/>
                  <a:pt x="117338" y="6885"/>
                  <a:pt x="116755" y="6749"/>
                </a:cubicBezTo>
                <a:cubicBezTo>
                  <a:pt x="116171" y="6613"/>
                  <a:pt x="115569" y="6496"/>
                  <a:pt x="114966" y="6399"/>
                </a:cubicBezTo>
                <a:cubicBezTo>
                  <a:pt x="113760" y="6146"/>
                  <a:pt x="112534" y="6010"/>
                  <a:pt x="111270" y="5855"/>
                </a:cubicBezTo>
                <a:cubicBezTo>
                  <a:pt x="110648" y="5777"/>
                  <a:pt x="110006" y="5738"/>
                  <a:pt x="109364" y="5718"/>
                </a:cubicBezTo>
                <a:lnTo>
                  <a:pt x="108392" y="5660"/>
                </a:lnTo>
                <a:lnTo>
                  <a:pt x="107419" y="5641"/>
                </a:lnTo>
                <a:close/>
                <a:moveTo>
                  <a:pt x="0" y="0"/>
                </a:moveTo>
                <a:lnTo>
                  <a:pt x="0" y="17952"/>
                </a:lnTo>
                <a:cubicBezTo>
                  <a:pt x="2743" y="20480"/>
                  <a:pt x="5699" y="22795"/>
                  <a:pt x="8811" y="24857"/>
                </a:cubicBezTo>
                <a:cubicBezTo>
                  <a:pt x="11028" y="26354"/>
                  <a:pt x="13362" y="27677"/>
                  <a:pt x="15774" y="28844"/>
                </a:cubicBezTo>
                <a:cubicBezTo>
                  <a:pt x="18341" y="30069"/>
                  <a:pt x="21006" y="31080"/>
                  <a:pt x="23729" y="31878"/>
                </a:cubicBezTo>
                <a:cubicBezTo>
                  <a:pt x="26568" y="32695"/>
                  <a:pt x="29466" y="33278"/>
                  <a:pt x="32403" y="33609"/>
                </a:cubicBezTo>
                <a:lnTo>
                  <a:pt x="33531" y="33745"/>
                </a:lnTo>
                <a:lnTo>
                  <a:pt x="34659" y="33823"/>
                </a:lnTo>
                <a:cubicBezTo>
                  <a:pt x="35048" y="33862"/>
                  <a:pt x="35418" y="33881"/>
                  <a:pt x="35787" y="33901"/>
                </a:cubicBezTo>
                <a:lnTo>
                  <a:pt x="36935" y="33959"/>
                </a:lnTo>
                <a:cubicBezTo>
                  <a:pt x="37304" y="33959"/>
                  <a:pt x="37693" y="33978"/>
                  <a:pt x="38063" y="33978"/>
                </a:cubicBezTo>
                <a:lnTo>
                  <a:pt x="40358" y="33978"/>
                </a:lnTo>
                <a:cubicBezTo>
                  <a:pt x="40727" y="33978"/>
                  <a:pt x="41116" y="33959"/>
                  <a:pt x="41486" y="33939"/>
                </a:cubicBezTo>
                <a:cubicBezTo>
                  <a:pt x="44559" y="33745"/>
                  <a:pt x="47593" y="33123"/>
                  <a:pt x="50491" y="32111"/>
                </a:cubicBezTo>
                <a:cubicBezTo>
                  <a:pt x="53350" y="31080"/>
                  <a:pt x="56112" y="29797"/>
                  <a:pt x="58738" y="28299"/>
                </a:cubicBezTo>
                <a:cubicBezTo>
                  <a:pt x="59399" y="27930"/>
                  <a:pt x="60041" y="27579"/>
                  <a:pt x="60663" y="27210"/>
                </a:cubicBezTo>
                <a:lnTo>
                  <a:pt x="61616" y="26665"/>
                </a:lnTo>
                <a:cubicBezTo>
                  <a:pt x="61927" y="26471"/>
                  <a:pt x="62238" y="26315"/>
                  <a:pt x="62550" y="26121"/>
                </a:cubicBezTo>
                <a:cubicBezTo>
                  <a:pt x="63172" y="25751"/>
                  <a:pt x="63775" y="25382"/>
                  <a:pt x="64397" y="25032"/>
                </a:cubicBezTo>
                <a:cubicBezTo>
                  <a:pt x="65000" y="24662"/>
                  <a:pt x="65623" y="24312"/>
                  <a:pt x="66226" y="23962"/>
                </a:cubicBezTo>
                <a:cubicBezTo>
                  <a:pt x="66848" y="23612"/>
                  <a:pt x="67412" y="23242"/>
                  <a:pt x="68015" y="22912"/>
                </a:cubicBezTo>
                <a:cubicBezTo>
                  <a:pt x="68618" y="22581"/>
                  <a:pt x="69221" y="22231"/>
                  <a:pt x="69843" y="21939"/>
                </a:cubicBezTo>
                <a:cubicBezTo>
                  <a:pt x="70154" y="21803"/>
                  <a:pt x="70465" y="21667"/>
                  <a:pt x="70776" y="21531"/>
                </a:cubicBezTo>
                <a:lnTo>
                  <a:pt x="70776" y="21531"/>
                </a:lnTo>
                <a:cubicBezTo>
                  <a:pt x="70465" y="21667"/>
                  <a:pt x="70135" y="21784"/>
                  <a:pt x="69824" y="21920"/>
                </a:cubicBezTo>
                <a:cubicBezTo>
                  <a:pt x="69182" y="22153"/>
                  <a:pt x="68540" y="22386"/>
                  <a:pt x="67879" y="22581"/>
                </a:cubicBezTo>
                <a:cubicBezTo>
                  <a:pt x="67548" y="22678"/>
                  <a:pt x="67217" y="22775"/>
                  <a:pt x="66887" y="22873"/>
                </a:cubicBezTo>
                <a:cubicBezTo>
                  <a:pt x="66556" y="22970"/>
                  <a:pt x="66226" y="23067"/>
                  <a:pt x="65875" y="23145"/>
                </a:cubicBezTo>
                <a:cubicBezTo>
                  <a:pt x="65389" y="23262"/>
                  <a:pt x="64884" y="23398"/>
                  <a:pt x="64378" y="23476"/>
                </a:cubicBezTo>
                <a:cubicBezTo>
                  <a:pt x="63872" y="23553"/>
                  <a:pt x="63347" y="23651"/>
                  <a:pt x="62841" y="23709"/>
                </a:cubicBezTo>
                <a:cubicBezTo>
                  <a:pt x="59931" y="24135"/>
                  <a:pt x="57049" y="24338"/>
                  <a:pt x="54201" y="24338"/>
                </a:cubicBezTo>
                <a:cubicBezTo>
                  <a:pt x="33752" y="24338"/>
                  <a:pt x="15040" y="13862"/>
                  <a:pt x="0" y="0"/>
                </a:cubicBezTo>
                <a:close/>
              </a:path>
            </a:pathLst>
          </a:custGeom>
          <a:solidFill>
            <a:srgbClr val="A560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 name="Google Shape;88;p39"/>
          <p:cNvSpPr/>
          <p:nvPr/>
        </p:nvSpPr>
        <p:spPr>
          <a:xfrm rot="9501266">
            <a:off x="3354253" y="1052355"/>
            <a:ext cx="6572823" cy="1682262"/>
          </a:xfrm>
          <a:custGeom>
            <a:avLst/>
            <a:gdLst/>
            <a:ahLst/>
            <a:cxnLst/>
            <a:rect l="l" t="t" r="r" b="b"/>
            <a:pathLst>
              <a:path w="121482" h="33979" extrusionOk="0">
                <a:moveTo>
                  <a:pt x="71117" y="21375"/>
                </a:moveTo>
                <a:cubicBezTo>
                  <a:pt x="71003" y="21423"/>
                  <a:pt x="70890" y="21474"/>
                  <a:pt x="70777" y="21531"/>
                </a:cubicBezTo>
                <a:cubicBezTo>
                  <a:pt x="70890" y="21481"/>
                  <a:pt x="71004" y="21429"/>
                  <a:pt x="71117" y="21375"/>
                </a:cubicBezTo>
                <a:close/>
                <a:moveTo>
                  <a:pt x="107419" y="5641"/>
                </a:moveTo>
                <a:cubicBezTo>
                  <a:pt x="106116" y="5641"/>
                  <a:pt x="104794" y="5718"/>
                  <a:pt x="103471" y="5816"/>
                </a:cubicBezTo>
                <a:cubicBezTo>
                  <a:pt x="102810" y="5893"/>
                  <a:pt x="102148" y="5991"/>
                  <a:pt x="101468" y="6088"/>
                </a:cubicBezTo>
                <a:cubicBezTo>
                  <a:pt x="100806" y="6185"/>
                  <a:pt x="100145" y="6302"/>
                  <a:pt x="99484" y="6438"/>
                </a:cubicBezTo>
                <a:cubicBezTo>
                  <a:pt x="98803" y="6594"/>
                  <a:pt x="98142" y="6769"/>
                  <a:pt x="97481" y="6944"/>
                </a:cubicBezTo>
                <a:cubicBezTo>
                  <a:pt x="97150" y="7041"/>
                  <a:pt x="96819" y="7119"/>
                  <a:pt x="96489" y="7216"/>
                </a:cubicBezTo>
                <a:lnTo>
                  <a:pt x="96003" y="7372"/>
                </a:lnTo>
                <a:cubicBezTo>
                  <a:pt x="95847" y="7430"/>
                  <a:pt x="95672" y="7488"/>
                  <a:pt x="95516" y="7547"/>
                </a:cubicBezTo>
                <a:cubicBezTo>
                  <a:pt x="94855" y="7761"/>
                  <a:pt x="94213" y="8013"/>
                  <a:pt x="93552" y="8266"/>
                </a:cubicBezTo>
                <a:cubicBezTo>
                  <a:pt x="92891" y="8519"/>
                  <a:pt x="92249" y="8753"/>
                  <a:pt x="91607" y="9064"/>
                </a:cubicBezTo>
                <a:lnTo>
                  <a:pt x="90634" y="9511"/>
                </a:lnTo>
                <a:lnTo>
                  <a:pt x="89681" y="9978"/>
                </a:lnTo>
                <a:cubicBezTo>
                  <a:pt x="89040" y="10289"/>
                  <a:pt x="88398" y="10581"/>
                  <a:pt x="87775" y="10950"/>
                </a:cubicBezTo>
                <a:lnTo>
                  <a:pt x="85928" y="12001"/>
                </a:lnTo>
                <a:lnTo>
                  <a:pt x="84994" y="12487"/>
                </a:lnTo>
                <a:lnTo>
                  <a:pt x="84527" y="12759"/>
                </a:lnTo>
                <a:lnTo>
                  <a:pt x="84080" y="13031"/>
                </a:lnTo>
                <a:cubicBezTo>
                  <a:pt x="82855" y="13790"/>
                  <a:pt x="81649" y="14510"/>
                  <a:pt x="80462" y="15268"/>
                </a:cubicBezTo>
                <a:cubicBezTo>
                  <a:pt x="79276" y="16027"/>
                  <a:pt x="78090" y="16805"/>
                  <a:pt x="76903" y="17544"/>
                </a:cubicBezTo>
                <a:cubicBezTo>
                  <a:pt x="76320" y="17933"/>
                  <a:pt x="75736" y="18322"/>
                  <a:pt x="75153" y="18711"/>
                </a:cubicBezTo>
                <a:cubicBezTo>
                  <a:pt x="74569" y="19080"/>
                  <a:pt x="73986" y="19469"/>
                  <a:pt x="73422" y="19897"/>
                </a:cubicBezTo>
                <a:cubicBezTo>
                  <a:pt x="73130" y="20091"/>
                  <a:pt x="72858" y="20305"/>
                  <a:pt x="72566" y="20519"/>
                </a:cubicBezTo>
                <a:cubicBezTo>
                  <a:pt x="72294" y="20733"/>
                  <a:pt x="72002" y="20928"/>
                  <a:pt x="71691" y="21083"/>
                </a:cubicBezTo>
                <a:cubicBezTo>
                  <a:pt x="71506" y="21182"/>
                  <a:pt x="71313" y="21281"/>
                  <a:pt x="71117" y="21375"/>
                </a:cubicBezTo>
                <a:lnTo>
                  <a:pt x="71117" y="21375"/>
                </a:lnTo>
                <a:cubicBezTo>
                  <a:pt x="71317" y="21290"/>
                  <a:pt x="71519" y="21216"/>
                  <a:pt x="71730" y="21142"/>
                </a:cubicBezTo>
                <a:cubicBezTo>
                  <a:pt x="72391" y="20947"/>
                  <a:pt x="73072" y="20831"/>
                  <a:pt x="73772" y="20792"/>
                </a:cubicBezTo>
                <a:cubicBezTo>
                  <a:pt x="74472" y="20733"/>
                  <a:pt x="75153" y="20617"/>
                  <a:pt x="75834" y="20519"/>
                </a:cubicBezTo>
                <a:cubicBezTo>
                  <a:pt x="76184" y="20461"/>
                  <a:pt x="76514" y="20422"/>
                  <a:pt x="76864" y="20364"/>
                </a:cubicBezTo>
                <a:cubicBezTo>
                  <a:pt x="84305" y="19398"/>
                  <a:pt x="92086" y="18108"/>
                  <a:pt x="99768" y="18108"/>
                </a:cubicBezTo>
                <a:cubicBezTo>
                  <a:pt x="103993" y="18108"/>
                  <a:pt x="108189" y="18498"/>
                  <a:pt x="112282" y="19547"/>
                </a:cubicBezTo>
                <a:cubicBezTo>
                  <a:pt x="112943" y="19722"/>
                  <a:pt x="113624" y="19916"/>
                  <a:pt x="114304" y="20111"/>
                </a:cubicBezTo>
                <a:cubicBezTo>
                  <a:pt x="117066" y="20831"/>
                  <a:pt x="119400" y="22484"/>
                  <a:pt x="121481" y="24448"/>
                </a:cubicBezTo>
                <a:lnTo>
                  <a:pt x="121481" y="8111"/>
                </a:lnTo>
                <a:cubicBezTo>
                  <a:pt x="120509" y="7780"/>
                  <a:pt x="119517" y="7469"/>
                  <a:pt x="118486" y="7197"/>
                </a:cubicBezTo>
                <a:cubicBezTo>
                  <a:pt x="117922" y="7041"/>
                  <a:pt x="117338" y="6885"/>
                  <a:pt x="116755" y="6749"/>
                </a:cubicBezTo>
                <a:cubicBezTo>
                  <a:pt x="116171" y="6613"/>
                  <a:pt x="115569" y="6496"/>
                  <a:pt x="114966" y="6399"/>
                </a:cubicBezTo>
                <a:cubicBezTo>
                  <a:pt x="113760" y="6146"/>
                  <a:pt x="112534" y="6010"/>
                  <a:pt x="111270" y="5855"/>
                </a:cubicBezTo>
                <a:cubicBezTo>
                  <a:pt x="110648" y="5777"/>
                  <a:pt x="110006" y="5738"/>
                  <a:pt x="109364" y="5718"/>
                </a:cubicBezTo>
                <a:lnTo>
                  <a:pt x="108392" y="5660"/>
                </a:lnTo>
                <a:lnTo>
                  <a:pt x="107419" y="5641"/>
                </a:lnTo>
                <a:close/>
                <a:moveTo>
                  <a:pt x="0" y="0"/>
                </a:moveTo>
                <a:lnTo>
                  <a:pt x="0" y="17952"/>
                </a:lnTo>
                <a:cubicBezTo>
                  <a:pt x="2743" y="20480"/>
                  <a:pt x="5699" y="22795"/>
                  <a:pt x="8811" y="24857"/>
                </a:cubicBezTo>
                <a:cubicBezTo>
                  <a:pt x="11028" y="26354"/>
                  <a:pt x="13362" y="27677"/>
                  <a:pt x="15774" y="28844"/>
                </a:cubicBezTo>
                <a:cubicBezTo>
                  <a:pt x="18341" y="30069"/>
                  <a:pt x="21006" y="31080"/>
                  <a:pt x="23729" y="31878"/>
                </a:cubicBezTo>
                <a:cubicBezTo>
                  <a:pt x="26568" y="32695"/>
                  <a:pt x="29466" y="33278"/>
                  <a:pt x="32403" y="33609"/>
                </a:cubicBezTo>
                <a:lnTo>
                  <a:pt x="33531" y="33745"/>
                </a:lnTo>
                <a:lnTo>
                  <a:pt x="34659" y="33823"/>
                </a:lnTo>
                <a:cubicBezTo>
                  <a:pt x="35048" y="33862"/>
                  <a:pt x="35418" y="33881"/>
                  <a:pt x="35787" y="33901"/>
                </a:cubicBezTo>
                <a:lnTo>
                  <a:pt x="36935" y="33959"/>
                </a:lnTo>
                <a:cubicBezTo>
                  <a:pt x="37304" y="33959"/>
                  <a:pt x="37693" y="33978"/>
                  <a:pt x="38063" y="33978"/>
                </a:cubicBezTo>
                <a:lnTo>
                  <a:pt x="40358" y="33978"/>
                </a:lnTo>
                <a:cubicBezTo>
                  <a:pt x="40727" y="33978"/>
                  <a:pt x="41116" y="33959"/>
                  <a:pt x="41486" y="33939"/>
                </a:cubicBezTo>
                <a:cubicBezTo>
                  <a:pt x="44559" y="33745"/>
                  <a:pt x="47593" y="33123"/>
                  <a:pt x="50491" y="32111"/>
                </a:cubicBezTo>
                <a:cubicBezTo>
                  <a:pt x="53350" y="31080"/>
                  <a:pt x="56112" y="29797"/>
                  <a:pt x="58738" y="28299"/>
                </a:cubicBezTo>
                <a:cubicBezTo>
                  <a:pt x="59399" y="27930"/>
                  <a:pt x="60041" y="27579"/>
                  <a:pt x="60663" y="27210"/>
                </a:cubicBezTo>
                <a:lnTo>
                  <a:pt x="61616" y="26665"/>
                </a:lnTo>
                <a:cubicBezTo>
                  <a:pt x="61927" y="26471"/>
                  <a:pt x="62238" y="26315"/>
                  <a:pt x="62550" y="26121"/>
                </a:cubicBezTo>
                <a:cubicBezTo>
                  <a:pt x="63172" y="25751"/>
                  <a:pt x="63775" y="25382"/>
                  <a:pt x="64397" y="25032"/>
                </a:cubicBezTo>
                <a:cubicBezTo>
                  <a:pt x="65000" y="24662"/>
                  <a:pt x="65623" y="24312"/>
                  <a:pt x="66226" y="23962"/>
                </a:cubicBezTo>
                <a:cubicBezTo>
                  <a:pt x="66848" y="23612"/>
                  <a:pt x="67412" y="23242"/>
                  <a:pt x="68015" y="22912"/>
                </a:cubicBezTo>
                <a:cubicBezTo>
                  <a:pt x="68618" y="22581"/>
                  <a:pt x="69221" y="22231"/>
                  <a:pt x="69843" y="21939"/>
                </a:cubicBezTo>
                <a:cubicBezTo>
                  <a:pt x="70154" y="21803"/>
                  <a:pt x="70465" y="21667"/>
                  <a:pt x="70776" y="21531"/>
                </a:cubicBezTo>
                <a:lnTo>
                  <a:pt x="70776" y="21531"/>
                </a:lnTo>
                <a:cubicBezTo>
                  <a:pt x="70465" y="21667"/>
                  <a:pt x="70135" y="21784"/>
                  <a:pt x="69824" y="21920"/>
                </a:cubicBezTo>
                <a:cubicBezTo>
                  <a:pt x="69182" y="22153"/>
                  <a:pt x="68540" y="22386"/>
                  <a:pt x="67879" y="22581"/>
                </a:cubicBezTo>
                <a:cubicBezTo>
                  <a:pt x="67548" y="22678"/>
                  <a:pt x="67217" y="22775"/>
                  <a:pt x="66887" y="22873"/>
                </a:cubicBezTo>
                <a:cubicBezTo>
                  <a:pt x="66556" y="22970"/>
                  <a:pt x="66226" y="23067"/>
                  <a:pt x="65875" y="23145"/>
                </a:cubicBezTo>
                <a:cubicBezTo>
                  <a:pt x="65389" y="23262"/>
                  <a:pt x="64884" y="23398"/>
                  <a:pt x="64378" y="23476"/>
                </a:cubicBezTo>
                <a:cubicBezTo>
                  <a:pt x="63872" y="23553"/>
                  <a:pt x="63347" y="23651"/>
                  <a:pt x="62841" y="23709"/>
                </a:cubicBezTo>
                <a:cubicBezTo>
                  <a:pt x="59931" y="24135"/>
                  <a:pt x="57049" y="24338"/>
                  <a:pt x="54201" y="24338"/>
                </a:cubicBezTo>
                <a:cubicBezTo>
                  <a:pt x="33752" y="24338"/>
                  <a:pt x="15040" y="13862"/>
                  <a:pt x="0" y="0"/>
                </a:cubicBezTo>
                <a:close/>
              </a:path>
            </a:pathLst>
          </a:custGeom>
          <a:solidFill>
            <a:srgbClr val="A560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 name="Google Shape;89;p39"/>
          <p:cNvSpPr/>
          <p:nvPr/>
        </p:nvSpPr>
        <p:spPr>
          <a:xfrm>
            <a:off x="-170225" y="1666875"/>
            <a:ext cx="9776400" cy="1847700"/>
          </a:xfrm>
          <a:prstGeom prst="rect">
            <a:avLst/>
          </a:prstGeom>
          <a:solidFill>
            <a:schemeClr val="accent5"/>
          </a:solidFill>
          <a:ln>
            <a:noFill/>
          </a:ln>
          <a:effectLst>
            <a:outerShdw blurRad="57150" dist="19050" dir="5400000" algn="bl" rotWithShape="0">
              <a:srgbClr val="999999">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 name="Google Shape;90;p39"/>
          <p:cNvSpPr txBox="1">
            <a:spLocks noGrp="1"/>
          </p:cNvSpPr>
          <p:nvPr>
            <p:ph type="title"/>
          </p:nvPr>
        </p:nvSpPr>
        <p:spPr>
          <a:xfrm>
            <a:off x="665400" y="1585950"/>
            <a:ext cx="7813200" cy="19716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800"/>
              <a:buNone/>
              <a:defRPr sz="100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1"/>
        <p:cNvGrpSpPr/>
        <p:nvPr/>
      </p:nvGrpSpPr>
      <p:grpSpPr>
        <a:xfrm>
          <a:off x="0" y="0"/>
          <a:ext cx="0" cy="0"/>
          <a:chOff x="0" y="0"/>
          <a:chExt cx="0" cy="0"/>
        </a:xfrm>
      </p:grpSpPr>
      <p:sp>
        <p:nvSpPr>
          <p:cNvPr id="92" name="Google Shape;92;p40"/>
          <p:cNvSpPr txBox="1">
            <a:spLocks noGrp="1"/>
          </p:cNvSpPr>
          <p:nvPr>
            <p:ph type="title"/>
          </p:nvPr>
        </p:nvSpPr>
        <p:spPr>
          <a:xfrm>
            <a:off x="540000" y="368825"/>
            <a:ext cx="45222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93" name="Google Shape;93;p40"/>
          <p:cNvSpPr txBox="1">
            <a:spLocks noGrp="1"/>
          </p:cNvSpPr>
          <p:nvPr>
            <p:ph type="body" idx="1"/>
          </p:nvPr>
        </p:nvSpPr>
        <p:spPr>
          <a:xfrm>
            <a:off x="540000" y="1087900"/>
            <a:ext cx="8064000" cy="3575700"/>
          </a:xfrm>
          <a:prstGeom prst="rect">
            <a:avLst/>
          </a:prstGeom>
          <a:noFill/>
          <a:ln>
            <a:noFill/>
          </a:ln>
        </p:spPr>
        <p:txBody>
          <a:bodyPr spcFirstLastPara="1" wrap="square" lIns="91425" tIns="91425" rIns="91425" bIns="91425" anchor="t" anchorCtr="0">
            <a:noAutofit/>
          </a:bodyPr>
          <a:lstStyle>
            <a:lvl1pPr marL="457200" lvl="0" indent="-317500" algn="l">
              <a:lnSpc>
                <a:spcPct val="100000"/>
              </a:lnSpc>
              <a:spcBef>
                <a:spcPts val="0"/>
              </a:spcBef>
              <a:spcAft>
                <a:spcPts val="0"/>
              </a:spcAft>
              <a:buSzPts val="1400"/>
              <a:buChar char="●"/>
              <a:defRPr sz="1200"/>
            </a:lvl1pPr>
            <a:lvl2pPr marL="914400" lvl="1" indent="-317500" algn="l">
              <a:lnSpc>
                <a:spcPct val="115000"/>
              </a:lnSpc>
              <a:spcBef>
                <a:spcPts val="1600"/>
              </a:spcBef>
              <a:spcAft>
                <a:spcPts val="0"/>
              </a:spcAft>
              <a:buSzPts val="1400"/>
              <a:buChar char="○"/>
              <a:defRPr/>
            </a:lvl2pPr>
            <a:lvl3pPr marL="1371600" lvl="2" indent="-317500" algn="l">
              <a:lnSpc>
                <a:spcPct val="115000"/>
              </a:lnSpc>
              <a:spcBef>
                <a:spcPts val="1600"/>
              </a:spcBef>
              <a:spcAft>
                <a:spcPts val="0"/>
              </a:spcAft>
              <a:buSzPts val="1400"/>
              <a:buChar char="■"/>
              <a:defRPr/>
            </a:lvl3pPr>
            <a:lvl4pPr marL="1828800" lvl="3" indent="-317500" algn="l">
              <a:lnSpc>
                <a:spcPct val="115000"/>
              </a:lnSpc>
              <a:spcBef>
                <a:spcPts val="1600"/>
              </a:spcBef>
              <a:spcAft>
                <a:spcPts val="0"/>
              </a:spcAft>
              <a:buSzPts val="1400"/>
              <a:buChar char="●"/>
              <a:defRPr/>
            </a:lvl4pPr>
            <a:lvl5pPr marL="2286000" lvl="4" indent="-317500" algn="l">
              <a:lnSpc>
                <a:spcPct val="115000"/>
              </a:lnSpc>
              <a:spcBef>
                <a:spcPts val="1600"/>
              </a:spcBef>
              <a:spcAft>
                <a:spcPts val="0"/>
              </a:spcAft>
              <a:buSzPts val="1400"/>
              <a:buChar char="○"/>
              <a:defRPr/>
            </a:lvl5pPr>
            <a:lvl6pPr marL="2743200" lvl="5" indent="-317500" algn="l">
              <a:lnSpc>
                <a:spcPct val="115000"/>
              </a:lnSpc>
              <a:spcBef>
                <a:spcPts val="1600"/>
              </a:spcBef>
              <a:spcAft>
                <a:spcPts val="0"/>
              </a:spcAft>
              <a:buSzPts val="1400"/>
              <a:buChar char="■"/>
              <a:defRPr/>
            </a:lvl6pPr>
            <a:lvl7pPr marL="3200400" lvl="6" indent="-317500" algn="l">
              <a:lnSpc>
                <a:spcPct val="115000"/>
              </a:lnSpc>
              <a:spcBef>
                <a:spcPts val="1600"/>
              </a:spcBef>
              <a:spcAft>
                <a:spcPts val="0"/>
              </a:spcAft>
              <a:buSzPts val="1400"/>
              <a:buChar char="●"/>
              <a:defRPr/>
            </a:lvl7pPr>
            <a:lvl8pPr marL="3657600" lvl="7" indent="-317500" algn="l">
              <a:lnSpc>
                <a:spcPct val="115000"/>
              </a:lnSpc>
              <a:spcBef>
                <a:spcPts val="1600"/>
              </a:spcBef>
              <a:spcAft>
                <a:spcPts val="0"/>
              </a:spcAft>
              <a:buSzPts val="1400"/>
              <a:buChar char="○"/>
              <a:defRPr/>
            </a:lvl8pPr>
            <a:lvl9pPr marL="4114800" lvl="8" indent="-317500" algn="l">
              <a:lnSpc>
                <a:spcPct val="115000"/>
              </a:lnSpc>
              <a:spcBef>
                <a:spcPts val="1600"/>
              </a:spcBef>
              <a:spcAft>
                <a:spcPts val="1600"/>
              </a:spcAft>
              <a:buSzPts val="1400"/>
              <a:buChar char="■"/>
              <a:defRPr/>
            </a:lvl9pPr>
          </a:lstStyle>
          <a:p>
            <a:endParaRPr/>
          </a:p>
        </p:txBody>
      </p:sp>
      <p:sp>
        <p:nvSpPr>
          <p:cNvPr id="94" name="Google Shape;94;p40"/>
          <p:cNvSpPr/>
          <p:nvPr/>
        </p:nvSpPr>
        <p:spPr>
          <a:xfrm rot="-9000066">
            <a:off x="6351102" y="358029"/>
            <a:ext cx="7085172" cy="1668935"/>
          </a:xfrm>
          <a:custGeom>
            <a:avLst/>
            <a:gdLst/>
            <a:ahLst/>
            <a:cxnLst/>
            <a:rect l="l" t="t" r="r" b="b"/>
            <a:pathLst>
              <a:path w="121463" h="28611" extrusionOk="0">
                <a:moveTo>
                  <a:pt x="1" y="8033"/>
                </a:moveTo>
                <a:lnTo>
                  <a:pt x="1" y="21804"/>
                </a:lnTo>
                <a:cubicBezTo>
                  <a:pt x="954" y="22076"/>
                  <a:pt x="1946" y="22329"/>
                  <a:pt x="2977" y="22582"/>
                </a:cubicBezTo>
                <a:cubicBezTo>
                  <a:pt x="3541" y="22698"/>
                  <a:pt x="4124" y="22834"/>
                  <a:pt x="4708" y="22951"/>
                </a:cubicBezTo>
                <a:cubicBezTo>
                  <a:pt x="5291" y="23068"/>
                  <a:pt x="5894" y="23165"/>
                  <a:pt x="6497" y="23243"/>
                </a:cubicBezTo>
                <a:cubicBezTo>
                  <a:pt x="7703" y="23457"/>
                  <a:pt x="8928" y="23574"/>
                  <a:pt x="10192" y="23690"/>
                </a:cubicBezTo>
                <a:cubicBezTo>
                  <a:pt x="10834" y="23768"/>
                  <a:pt x="11457" y="23807"/>
                  <a:pt x="12098" y="23826"/>
                </a:cubicBezTo>
                <a:lnTo>
                  <a:pt x="13071" y="23865"/>
                </a:lnTo>
                <a:lnTo>
                  <a:pt x="14043" y="23885"/>
                </a:lnTo>
                <a:cubicBezTo>
                  <a:pt x="15346" y="23885"/>
                  <a:pt x="16669" y="23826"/>
                  <a:pt x="17992" y="23729"/>
                </a:cubicBezTo>
                <a:cubicBezTo>
                  <a:pt x="18653" y="23671"/>
                  <a:pt x="19314" y="23593"/>
                  <a:pt x="19995" y="23496"/>
                </a:cubicBezTo>
                <a:cubicBezTo>
                  <a:pt x="20656" y="23418"/>
                  <a:pt x="21317" y="23321"/>
                  <a:pt x="21979" y="23204"/>
                </a:cubicBezTo>
                <a:cubicBezTo>
                  <a:pt x="22659" y="23068"/>
                  <a:pt x="23321" y="22932"/>
                  <a:pt x="23982" y="22776"/>
                </a:cubicBezTo>
                <a:cubicBezTo>
                  <a:pt x="24313" y="22698"/>
                  <a:pt x="24643" y="22620"/>
                  <a:pt x="24974" y="22543"/>
                </a:cubicBezTo>
                <a:lnTo>
                  <a:pt x="25480" y="22426"/>
                </a:lnTo>
                <a:cubicBezTo>
                  <a:pt x="25635" y="22387"/>
                  <a:pt x="25791" y="22329"/>
                  <a:pt x="25966" y="22290"/>
                </a:cubicBezTo>
                <a:cubicBezTo>
                  <a:pt x="26608" y="22095"/>
                  <a:pt x="27269" y="21881"/>
                  <a:pt x="27911" y="21687"/>
                </a:cubicBezTo>
                <a:cubicBezTo>
                  <a:pt x="28572" y="21473"/>
                  <a:pt x="29233" y="21259"/>
                  <a:pt x="29856" y="21006"/>
                </a:cubicBezTo>
                <a:lnTo>
                  <a:pt x="30828" y="20617"/>
                </a:lnTo>
                <a:lnTo>
                  <a:pt x="31781" y="20228"/>
                </a:lnTo>
                <a:cubicBezTo>
                  <a:pt x="32423" y="19975"/>
                  <a:pt x="33065" y="19723"/>
                  <a:pt x="33668" y="19431"/>
                </a:cubicBezTo>
                <a:lnTo>
                  <a:pt x="35535" y="18556"/>
                </a:lnTo>
                <a:lnTo>
                  <a:pt x="36468" y="18108"/>
                </a:lnTo>
                <a:lnTo>
                  <a:pt x="36935" y="17894"/>
                </a:lnTo>
                <a:lnTo>
                  <a:pt x="37383" y="17641"/>
                </a:lnTo>
                <a:cubicBezTo>
                  <a:pt x="38608" y="17000"/>
                  <a:pt x="39814" y="16397"/>
                  <a:pt x="41000" y="15755"/>
                </a:cubicBezTo>
                <a:cubicBezTo>
                  <a:pt x="42187" y="15132"/>
                  <a:pt x="43373" y="14452"/>
                  <a:pt x="44559" y="13849"/>
                </a:cubicBezTo>
                <a:cubicBezTo>
                  <a:pt x="45143" y="13518"/>
                  <a:pt x="45726" y="13188"/>
                  <a:pt x="46310" y="12876"/>
                </a:cubicBezTo>
                <a:cubicBezTo>
                  <a:pt x="46893" y="12565"/>
                  <a:pt x="47477" y="12235"/>
                  <a:pt x="48041" y="11865"/>
                </a:cubicBezTo>
                <a:cubicBezTo>
                  <a:pt x="48333" y="11690"/>
                  <a:pt x="48605" y="11515"/>
                  <a:pt x="48897" y="11340"/>
                </a:cubicBezTo>
                <a:cubicBezTo>
                  <a:pt x="49169" y="11165"/>
                  <a:pt x="49461" y="10990"/>
                  <a:pt x="49752" y="10854"/>
                </a:cubicBezTo>
                <a:cubicBezTo>
                  <a:pt x="50062" y="10718"/>
                  <a:pt x="50372" y="10602"/>
                  <a:pt x="50682" y="10486"/>
                </a:cubicBezTo>
                <a:lnTo>
                  <a:pt x="50682" y="10486"/>
                </a:lnTo>
                <a:cubicBezTo>
                  <a:pt x="50372" y="10602"/>
                  <a:pt x="50062" y="10718"/>
                  <a:pt x="49733" y="10795"/>
                </a:cubicBezTo>
                <a:cubicBezTo>
                  <a:pt x="49072" y="10970"/>
                  <a:pt x="48371" y="11087"/>
                  <a:pt x="47691" y="11106"/>
                </a:cubicBezTo>
                <a:cubicBezTo>
                  <a:pt x="46990" y="11165"/>
                  <a:pt x="46310" y="11262"/>
                  <a:pt x="45629" y="11340"/>
                </a:cubicBezTo>
                <a:cubicBezTo>
                  <a:pt x="45298" y="11379"/>
                  <a:pt x="44948" y="11418"/>
                  <a:pt x="44618" y="11457"/>
                </a:cubicBezTo>
                <a:cubicBezTo>
                  <a:pt x="37167" y="12273"/>
                  <a:pt x="29375" y="13366"/>
                  <a:pt x="21682" y="13366"/>
                </a:cubicBezTo>
                <a:cubicBezTo>
                  <a:pt x="17468" y="13366"/>
                  <a:pt x="13283" y="13038"/>
                  <a:pt x="9200" y="12157"/>
                </a:cubicBezTo>
                <a:cubicBezTo>
                  <a:pt x="8520" y="12021"/>
                  <a:pt x="7839" y="11846"/>
                  <a:pt x="7158" y="11670"/>
                </a:cubicBezTo>
                <a:cubicBezTo>
                  <a:pt x="4396" y="11068"/>
                  <a:pt x="2043" y="9687"/>
                  <a:pt x="1" y="8033"/>
                </a:cubicBezTo>
                <a:close/>
                <a:moveTo>
                  <a:pt x="81105" y="1"/>
                </a:moveTo>
                <a:cubicBezTo>
                  <a:pt x="80735" y="1"/>
                  <a:pt x="80346" y="20"/>
                  <a:pt x="79977" y="40"/>
                </a:cubicBezTo>
                <a:cubicBezTo>
                  <a:pt x="76923" y="195"/>
                  <a:pt x="73908" y="701"/>
                  <a:pt x="70972" y="1576"/>
                </a:cubicBezTo>
                <a:cubicBezTo>
                  <a:pt x="68151" y="2432"/>
                  <a:pt x="65390" y="3521"/>
                  <a:pt x="62725" y="4805"/>
                </a:cubicBezTo>
                <a:cubicBezTo>
                  <a:pt x="62064" y="5097"/>
                  <a:pt x="61422" y="5388"/>
                  <a:pt x="60800" y="5719"/>
                </a:cubicBezTo>
                <a:lnTo>
                  <a:pt x="59847" y="6166"/>
                </a:lnTo>
                <a:cubicBezTo>
                  <a:pt x="59535" y="6322"/>
                  <a:pt x="59224" y="6458"/>
                  <a:pt x="58913" y="6633"/>
                </a:cubicBezTo>
                <a:cubicBezTo>
                  <a:pt x="58291" y="6944"/>
                  <a:pt x="57688" y="7236"/>
                  <a:pt x="57065" y="7528"/>
                </a:cubicBezTo>
                <a:cubicBezTo>
                  <a:pt x="56443" y="7839"/>
                  <a:pt x="55840" y="8131"/>
                  <a:pt x="55237" y="8442"/>
                </a:cubicBezTo>
                <a:cubicBezTo>
                  <a:pt x="54634" y="8734"/>
                  <a:pt x="54051" y="9045"/>
                  <a:pt x="53448" y="9317"/>
                </a:cubicBezTo>
                <a:cubicBezTo>
                  <a:pt x="52845" y="9609"/>
                  <a:pt x="52242" y="9901"/>
                  <a:pt x="51619" y="10134"/>
                </a:cubicBezTo>
                <a:cubicBezTo>
                  <a:pt x="51308" y="10251"/>
                  <a:pt x="50997" y="10387"/>
                  <a:pt x="50686" y="10484"/>
                </a:cubicBezTo>
                <a:cubicBezTo>
                  <a:pt x="50997" y="10387"/>
                  <a:pt x="51308" y="10270"/>
                  <a:pt x="51639" y="10153"/>
                </a:cubicBezTo>
                <a:cubicBezTo>
                  <a:pt x="52281" y="9940"/>
                  <a:pt x="52923" y="9764"/>
                  <a:pt x="53584" y="9589"/>
                </a:cubicBezTo>
                <a:cubicBezTo>
                  <a:pt x="53914" y="9512"/>
                  <a:pt x="54245" y="9434"/>
                  <a:pt x="54576" y="9356"/>
                </a:cubicBezTo>
                <a:cubicBezTo>
                  <a:pt x="54906" y="9278"/>
                  <a:pt x="55237" y="9181"/>
                  <a:pt x="55568" y="9123"/>
                </a:cubicBezTo>
                <a:cubicBezTo>
                  <a:pt x="56073" y="9025"/>
                  <a:pt x="56579" y="8928"/>
                  <a:pt x="57085" y="8850"/>
                </a:cubicBezTo>
                <a:cubicBezTo>
                  <a:pt x="57590" y="8773"/>
                  <a:pt x="58116" y="8695"/>
                  <a:pt x="58621" y="8636"/>
                </a:cubicBezTo>
                <a:cubicBezTo>
                  <a:pt x="61522" y="8281"/>
                  <a:pt x="64395" y="8111"/>
                  <a:pt x="67234" y="8111"/>
                </a:cubicBezTo>
                <a:cubicBezTo>
                  <a:pt x="87694" y="8111"/>
                  <a:pt x="106415" y="16929"/>
                  <a:pt x="121462" y="28611"/>
                </a:cubicBezTo>
                <a:lnTo>
                  <a:pt x="121462" y="13499"/>
                </a:lnTo>
                <a:cubicBezTo>
                  <a:pt x="118681" y="11340"/>
                  <a:pt x="115725" y="9395"/>
                  <a:pt x="112652" y="7664"/>
                </a:cubicBezTo>
                <a:cubicBezTo>
                  <a:pt x="110395" y="6400"/>
                  <a:pt x="108081" y="5291"/>
                  <a:pt x="105669" y="4319"/>
                </a:cubicBezTo>
                <a:cubicBezTo>
                  <a:pt x="103102" y="3268"/>
                  <a:pt x="100437" y="2432"/>
                  <a:pt x="97734" y="1771"/>
                </a:cubicBezTo>
                <a:cubicBezTo>
                  <a:pt x="94875" y="1071"/>
                  <a:pt x="91977" y="584"/>
                  <a:pt x="89040" y="312"/>
                </a:cubicBezTo>
                <a:lnTo>
                  <a:pt x="87931" y="195"/>
                </a:lnTo>
                <a:lnTo>
                  <a:pt x="86803" y="118"/>
                </a:lnTo>
                <a:cubicBezTo>
                  <a:pt x="86414" y="98"/>
                  <a:pt x="86045" y="79"/>
                  <a:pt x="85675" y="59"/>
                </a:cubicBezTo>
                <a:lnTo>
                  <a:pt x="84528" y="20"/>
                </a:lnTo>
                <a:cubicBezTo>
                  <a:pt x="84158" y="20"/>
                  <a:pt x="83769" y="1"/>
                  <a:pt x="83400" y="1"/>
                </a:cubicBezTo>
                <a:close/>
              </a:path>
            </a:pathLst>
          </a:custGeom>
          <a:solidFill>
            <a:srgbClr val="A560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95"/>
        <p:cNvGrpSpPr/>
        <p:nvPr/>
      </p:nvGrpSpPr>
      <p:grpSpPr>
        <a:xfrm>
          <a:off x="0" y="0"/>
          <a:ext cx="0" cy="0"/>
          <a:chOff x="0" y="0"/>
          <a:chExt cx="0" cy="0"/>
        </a:xfrm>
      </p:grpSpPr>
      <p:sp>
        <p:nvSpPr>
          <p:cNvPr id="96" name="Google Shape;96;p41"/>
          <p:cNvSpPr/>
          <p:nvPr/>
        </p:nvSpPr>
        <p:spPr>
          <a:xfrm rot="-2081476">
            <a:off x="-1787799" y="276191"/>
            <a:ext cx="7085200" cy="1668942"/>
          </a:xfrm>
          <a:custGeom>
            <a:avLst/>
            <a:gdLst/>
            <a:ahLst/>
            <a:cxnLst/>
            <a:rect l="l" t="t" r="r" b="b"/>
            <a:pathLst>
              <a:path w="121463" h="28611" extrusionOk="0">
                <a:moveTo>
                  <a:pt x="1" y="8033"/>
                </a:moveTo>
                <a:lnTo>
                  <a:pt x="1" y="21804"/>
                </a:lnTo>
                <a:cubicBezTo>
                  <a:pt x="954" y="22076"/>
                  <a:pt x="1946" y="22329"/>
                  <a:pt x="2977" y="22582"/>
                </a:cubicBezTo>
                <a:cubicBezTo>
                  <a:pt x="3541" y="22698"/>
                  <a:pt x="4124" y="22834"/>
                  <a:pt x="4708" y="22951"/>
                </a:cubicBezTo>
                <a:cubicBezTo>
                  <a:pt x="5291" y="23068"/>
                  <a:pt x="5894" y="23165"/>
                  <a:pt x="6497" y="23243"/>
                </a:cubicBezTo>
                <a:cubicBezTo>
                  <a:pt x="7703" y="23457"/>
                  <a:pt x="8928" y="23574"/>
                  <a:pt x="10192" y="23690"/>
                </a:cubicBezTo>
                <a:cubicBezTo>
                  <a:pt x="10834" y="23768"/>
                  <a:pt x="11457" y="23807"/>
                  <a:pt x="12098" y="23826"/>
                </a:cubicBezTo>
                <a:lnTo>
                  <a:pt x="13071" y="23865"/>
                </a:lnTo>
                <a:lnTo>
                  <a:pt x="14043" y="23885"/>
                </a:lnTo>
                <a:cubicBezTo>
                  <a:pt x="15346" y="23885"/>
                  <a:pt x="16669" y="23826"/>
                  <a:pt x="17992" y="23729"/>
                </a:cubicBezTo>
                <a:cubicBezTo>
                  <a:pt x="18653" y="23671"/>
                  <a:pt x="19314" y="23593"/>
                  <a:pt x="19995" y="23496"/>
                </a:cubicBezTo>
                <a:cubicBezTo>
                  <a:pt x="20656" y="23418"/>
                  <a:pt x="21317" y="23321"/>
                  <a:pt x="21979" y="23204"/>
                </a:cubicBezTo>
                <a:cubicBezTo>
                  <a:pt x="22659" y="23068"/>
                  <a:pt x="23321" y="22932"/>
                  <a:pt x="23982" y="22776"/>
                </a:cubicBezTo>
                <a:cubicBezTo>
                  <a:pt x="24313" y="22698"/>
                  <a:pt x="24643" y="22620"/>
                  <a:pt x="24974" y="22543"/>
                </a:cubicBezTo>
                <a:lnTo>
                  <a:pt x="25480" y="22426"/>
                </a:lnTo>
                <a:cubicBezTo>
                  <a:pt x="25635" y="22387"/>
                  <a:pt x="25791" y="22329"/>
                  <a:pt x="25966" y="22290"/>
                </a:cubicBezTo>
                <a:cubicBezTo>
                  <a:pt x="26608" y="22095"/>
                  <a:pt x="27269" y="21881"/>
                  <a:pt x="27911" y="21687"/>
                </a:cubicBezTo>
                <a:cubicBezTo>
                  <a:pt x="28572" y="21473"/>
                  <a:pt x="29233" y="21259"/>
                  <a:pt x="29856" y="21006"/>
                </a:cubicBezTo>
                <a:lnTo>
                  <a:pt x="30828" y="20617"/>
                </a:lnTo>
                <a:lnTo>
                  <a:pt x="31781" y="20228"/>
                </a:lnTo>
                <a:cubicBezTo>
                  <a:pt x="32423" y="19975"/>
                  <a:pt x="33065" y="19723"/>
                  <a:pt x="33668" y="19431"/>
                </a:cubicBezTo>
                <a:lnTo>
                  <a:pt x="35535" y="18556"/>
                </a:lnTo>
                <a:lnTo>
                  <a:pt x="36468" y="18108"/>
                </a:lnTo>
                <a:lnTo>
                  <a:pt x="36935" y="17894"/>
                </a:lnTo>
                <a:lnTo>
                  <a:pt x="37383" y="17641"/>
                </a:lnTo>
                <a:cubicBezTo>
                  <a:pt x="38608" y="17000"/>
                  <a:pt x="39814" y="16397"/>
                  <a:pt x="41000" y="15755"/>
                </a:cubicBezTo>
                <a:cubicBezTo>
                  <a:pt x="42187" y="15132"/>
                  <a:pt x="43373" y="14452"/>
                  <a:pt x="44559" y="13849"/>
                </a:cubicBezTo>
                <a:cubicBezTo>
                  <a:pt x="45143" y="13518"/>
                  <a:pt x="45726" y="13188"/>
                  <a:pt x="46310" y="12876"/>
                </a:cubicBezTo>
                <a:cubicBezTo>
                  <a:pt x="46893" y="12565"/>
                  <a:pt x="47477" y="12235"/>
                  <a:pt x="48041" y="11865"/>
                </a:cubicBezTo>
                <a:cubicBezTo>
                  <a:pt x="48333" y="11690"/>
                  <a:pt x="48605" y="11515"/>
                  <a:pt x="48897" y="11340"/>
                </a:cubicBezTo>
                <a:cubicBezTo>
                  <a:pt x="49169" y="11165"/>
                  <a:pt x="49461" y="10990"/>
                  <a:pt x="49752" y="10854"/>
                </a:cubicBezTo>
                <a:cubicBezTo>
                  <a:pt x="50062" y="10718"/>
                  <a:pt x="50372" y="10602"/>
                  <a:pt x="50682" y="10486"/>
                </a:cubicBezTo>
                <a:lnTo>
                  <a:pt x="50682" y="10486"/>
                </a:lnTo>
                <a:cubicBezTo>
                  <a:pt x="50372" y="10602"/>
                  <a:pt x="50062" y="10718"/>
                  <a:pt x="49733" y="10795"/>
                </a:cubicBezTo>
                <a:cubicBezTo>
                  <a:pt x="49072" y="10970"/>
                  <a:pt x="48371" y="11087"/>
                  <a:pt x="47691" y="11106"/>
                </a:cubicBezTo>
                <a:cubicBezTo>
                  <a:pt x="46990" y="11165"/>
                  <a:pt x="46310" y="11262"/>
                  <a:pt x="45629" y="11340"/>
                </a:cubicBezTo>
                <a:cubicBezTo>
                  <a:pt x="45298" y="11379"/>
                  <a:pt x="44948" y="11418"/>
                  <a:pt x="44618" y="11457"/>
                </a:cubicBezTo>
                <a:cubicBezTo>
                  <a:pt x="37167" y="12273"/>
                  <a:pt x="29375" y="13366"/>
                  <a:pt x="21682" y="13366"/>
                </a:cubicBezTo>
                <a:cubicBezTo>
                  <a:pt x="17468" y="13366"/>
                  <a:pt x="13283" y="13038"/>
                  <a:pt x="9200" y="12157"/>
                </a:cubicBezTo>
                <a:cubicBezTo>
                  <a:pt x="8520" y="12021"/>
                  <a:pt x="7839" y="11846"/>
                  <a:pt x="7158" y="11670"/>
                </a:cubicBezTo>
                <a:cubicBezTo>
                  <a:pt x="4396" y="11068"/>
                  <a:pt x="2043" y="9687"/>
                  <a:pt x="1" y="8033"/>
                </a:cubicBezTo>
                <a:close/>
                <a:moveTo>
                  <a:pt x="81105" y="1"/>
                </a:moveTo>
                <a:cubicBezTo>
                  <a:pt x="80735" y="1"/>
                  <a:pt x="80346" y="20"/>
                  <a:pt x="79977" y="40"/>
                </a:cubicBezTo>
                <a:cubicBezTo>
                  <a:pt x="76923" y="195"/>
                  <a:pt x="73908" y="701"/>
                  <a:pt x="70972" y="1576"/>
                </a:cubicBezTo>
                <a:cubicBezTo>
                  <a:pt x="68151" y="2432"/>
                  <a:pt x="65390" y="3521"/>
                  <a:pt x="62725" y="4805"/>
                </a:cubicBezTo>
                <a:cubicBezTo>
                  <a:pt x="62064" y="5097"/>
                  <a:pt x="61422" y="5388"/>
                  <a:pt x="60800" y="5719"/>
                </a:cubicBezTo>
                <a:lnTo>
                  <a:pt x="59847" y="6166"/>
                </a:lnTo>
                <a:cubicBezTo>
                  <a:pt x="59535" y="6322"/>
                  <a:pt x="59224" y="6458"/>
                  <a:pt x="58913" y="6633"/>
                </a:cubicBezTo>
                <a:cubicBezTo>
                  <a:pt x="58291" y="6944"/>
                  <a:pt x="57688" y="7236"/>
                  <a:pt x="57065" y="7528"/>
                </a:cubicBezTo>
                <a:cubicBezTo>
                  <a:pt x="56443" y="7839"/>
                  <a:pt x="55840" y="8131"/>
                  <a:pt x="55237" y="8442"/>
                </a:cubicBezTo>
                <a:cubicBezTo>
                  <a:pt x="54634" y="8734"/>
                  <a:pt x="54051" y="9045"/>
                  <a:pt x="53448" y="9317"/>
                </a:cubicBezTo>
                <a:cubicBezTo>
                  <a:pt x="52845" y="9609"/>
                  <a:pt x="52242" y="9901"/>
                  <a:pt x="51619" y="10134"/>
                </a:cubicBezTo>
                <a:cubicBezTo>
                  <a:pt x="51308" y="10251"/>
                  <a:pt x="50997" y="10387"/>
                  <a:pt x="50686" y="10484"/>
                </a:cubicBezTo>
                <a:cubicBezTo>
                  <a:pt x="50997" y="10387"/>
                  <a:pt x="51308" y="10270"/>
                  <a:pt x="51639" y="10153"/>
                </a:cubicBezTo>
                <a:cubicBezTo>
                  <a:pt x="52281" y="9940"/>
                  <a:pt x="52923" y="9764"/>
                  <a:pt x="53584" y="9589"/>
                </a:cubicBezTo>
                <a:cubicBezTo>
                  <a:pt x="53914" y="9512"/>
                  <a:pt x="54245" y="9434"/>
                  <a:pt x="54576" y="9356"/>
                </a:cubicBezTo>
                <a:cubicBezTo>
                  <a:pt x="54906" y="9278"/>
                  <a:pt x="55237" y="9181"/>
                  <a:pt x="55568" y="9123"/>
                </a:cubicBezTo>
                <a:cubicBezTo>
                  <a:pt x="56073" y="9025"/>
                  <a:pt x="56579" y="8928"/>
                  <a:pt x="57085" y="8850"/>
                </a:cubicBezTo>
                <a:cubicBezTo>
                  <a:pt x="57590" y="8773"/>
                  <a:pt x="58116" y="8695"/>
                  <a:pt x="58621" y="8636"/>
                </a:cubicBezTo>
                <a:cubicBezTo>
                  <a:pt x="61522" y="8281"/>
                  <a:pt x="64395" y="8111"/>
                  <a:pt x="67234" y="8111"/>
                </a:cubicBezTo>
                <a:cubicBezTo>
                  <a:pt x="87694" y="8111"/>
                  <a:pt x="106415" y="16929"/>
                  <a:pt x="121462" y="28611"/>
                </a:cubicBezTo>
                <a:lnTo>
                  <a:pt x="121462" y="13499"/>
                </a:lnTo>
                <a:cubicBezTo>
                  <a:pt x="118681" y="11340"/>
                  <a:pt x="115725" y="9395"/>
                  <a:pt x="112652" y="7664"/>
                </a:cubicBezTo>
                <a:cubicBezTo>
                  <a:pt x="110395" y="6400"/>
                  <a:pt x="108081" y="5291"/>
                  <a:pt x="105669" y="4319"/>
                </a:cubicBezTo>
                <a:cubicBezTo>
                  <a:pt x="103102" y="3268"/>
                  <a:pt x="100437" y="2432"/>
                  <a:pt x="97734" y="1771"/>
                </a:cubicBezTo>
                <a:cubicBezTo>
                  <a:pt x="94875" y="1071"/>
                  <a:pt x="91977" y="584"/>
                  <a:pt x="89040" y="312"/>
                </a:cubicBezTo>
                <a:lnTo>
                  <a:pt x="87931" y="195"/>
                </a:lnTo>
                <a:lnTo>
                  <a:pt x="86803" y="118"/>
                </a:lnTo>
                <a:cubicBezTo>
                  <a:pt x="86414" y="98"/>
                  <a:pt x="86045" y="79"/>
                  <a:pt x="85675" y="59"/>
                </a:cubicBezTo>
                <a:lnTo>
                  <a:pt x="84528" y="20"/>
                </a:lnTo>
                <a:cubicBezTo>
                  <a:pt x="84158" y="20"/>
                  <a:pt x="83769" y="1"/>
                  <a:pt x="83400" y="1"/>
                </a:cubicBezTo>
                <a:close/>
              </a:path>
            </a:pathLst>
          </a:custGeom>
          <a:solidFill>
            <a:srgbClr val="A560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41"/>
          <p:cNvSpPr/>
          <p:nvPr/>
        </p:nvSpPr>
        <p:spPr>
          <a:xfrm>
            <a:off x="936750" y="1047750"/>
            <a:ext cx="3314700" cy="4242300"/>
          </a:xfrm>
          <a:prstGeom prst="rect">
            <a:avLst/>
          </a:prstGeom>
          <a:solidFill>
            <a:schemeClr val="accent5"/>
          </a:solidFill>
          <a:ln>
            <a:noFill/>
          </a:ln>
          <a:effectLst>
            <a:outerShdw blurRad="57150" dist="19050" dir="5400000" algn="bl" rotWithShape="0">
              <a:srgbClr val="999999">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41"/>
          <p:cNvSpPr/>
          <p:nvPr/>
        </p:nvSpPr>
        <p:spPr>
          <a:xfrm>
            <a:off x="4854500" y="1047750"/>
            <a:ext cx="3314700" cy="4242300"/>
          </a:xfrm>
          <a:prstGeom prst="rect">
            <a:avLst/>
          </a:prstGeom>
          <a:solidFill>
            <a:schemeClr val="accent5"/>
          </a:solidFill>
          <a:ln>
            <a:noFill/>
          </a:ln>
          <a:effectLst>
            <a:outerShdw blurRad="57150" dist="19050" dir="5400000" algn="bl" rotWithShape="0">
              <a:srgbClr val="999999">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41"/>
          <p:cNvSpPr txBox="1">
            <a:spLocks noGrp="1"/>
          </p:cNvSpPr>
          <p:nvPr>
            <p:ph type="subTitle" idx="1"/>
          </p:nvPr>
        </p:nvSpPr>
        <p:spPr>
          <a:xfrm>
            <a:off x="5069450" y="2275763"/>
            <a:ext cx="28848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100"/>
              <a:buFont typeface="Bebas Neue"/>
              <a:buNone/>
              <a:defRPr sz="2700">
                <a:solidFill>
                  <a:schemeClr val="dk1"/>
                </a:solidFill>
                <a:latin typeface="Bebas Neue"/>
                <a:ea typeface="Bebas Neue"/>
                <a:cs typeface="Bebas Neue"/>
                <a:sym typeface="Bebas Neue"/>
              </a:defRPr>
            </a:lvl1pPr>
            <a:lvl2pPr lvl="1" algn="ctr">
              <a:lnSpc>
                <a:spcPct val="115000"/>
              </a:lnSpc>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a:lnSpc>
                <a:spcPct val="115000"/>
              </a:lnSpc>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100" name="Google Shape;100;p41"/>
          <p:cNvSpPr txBox="1">
            <a:spLocks noGrp="1"/>
          </p:cNvSpPr>
          <p:nvPr>
            <p:ph type="subTitle" idx="2"/>
          </p:nvPr>
        </p:nvSpPr>
        <p:spPr>
          <a:xfrm>
            <a:off x="5069400" y="2580925"/>
            <a:ext cx="2884800" cy="782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15000"/>
              </a:lnSpc>
              <a:spcBef>
                <a:spcPts val="0"/>
              </a:spcBef>
              <a:spcAft>
                <a:spcPts val="0"/>
              </a:spcAft>
              <a:buClr>
                <a:schemeClr val="dk1"/>
              </a:buClr>
              <a:buSzPts val="1400"/>
              <a:buNone/>
              <a:defRPr>
                <a:solidFill>
                  <a:schemeClr val="dk1"/>
                </a:solidFill>
              </a:defRPr>
            </a:lvl2pPr>
            <a:lvl3pPr lvl="2" algn="ctr">
              <a:lnSpc>
                <a:spcPct val="115000"/>
              </a:lnSpc>
              <a:spcBef>
                <a:spcPts val="1600"/>
              </a:spcBef>
              <a:spcAft>
                <a:spcPts val="0"/>
              </a:spcAft>
              <a:buClr>
                <a:schemeClr val="dk1"/>
              </a:buClr>
              <a:buSzPts val="1400"/>
              <a:buNone/>
              <a:defRPr>
                <a:solidFill>
                  <a:schemeClr val="dk1"/>
                </a:solidFill>
              </a:defRPr>
            </a:lvl3pPr>
            <a:lvl4pPr lvl="3" algn="ctr">
              <a:lnSpc>
                <a:spcPct val="115000"/>
              </a:lnSpc>
              <a:spcBef>
                <a:spcPts val="1600"/>
              </a:spcBef>
              <a:spcAft>
                <a:spcPts val="0"/>
              </a:spcAft>
              <a:buClr>
                <a:schemeClr val="dk1"/>
              </a:buClr>
              <a:buSzPts val="1400"/>
              <a:buNone/>
              <a:defRPr>
                <a:solidFill>
                  <a:schemeClr val="dk1"/>
                </a:solidFill>
              </a:defRPr>
            </a:lvl4pPr>
            <a:lvl5pPr lvl="4" algn="ctr">
              <a:lnSpc>
                <a:spcPct val="115000"/>
              </a:lnSpc>
              <a:spcBef>
                <a:spcPts val="1600"/>
              </a:spcBef>
              <a:spcAft>
                <a:spcPts val="0"/>
              </a:spcAft>
              <a:buClr>
                <a:schemeClr val="dk1"/>
              </a:buClr>
              <a:buSzPts val="1400"/>
              <a:buNone/>
              <a:defRPr>
                <a:solidFill>
                  <a:schemeClr val="dk1"/>
                </a:solidFill>
              </a:defRPr>
            </a:lvl5pPr>
            <a:lvl6pPr lvl="5" algn="ctr">
              <a:lnSpc>
                <a:spcPct val="115000"/>
              </a:lnSpc>
              <a:spcBef>
                <a:spcPts val="1600"/>
              </a:spcBef>
              <a:spcAft>
                <a:spcPts val="0"/>
              </a:spcAft>
              <a:buClr>
                <a:schemeClr val="dk1"/>
              </a:buClr>
              <a:buSzPts val="1400"/>
              <a:buNone/>
              <a:defRPr>
                <a:solidFill>
                  <a:schemeClr val="dk1"/>
                </a:solidFill>
              </a:defRPr>
            </a:lvl6pPr>
            <a:lvl7pPr lvl="6" algn="ctr">
              <a:lnSpc>
                <a:spcPct val="115000"/>
              </a:lnSpc>
              <a:spcBef>
                <a:spcPts val="1600"/>
              </a:spcBef>
              <a:spcAft>
                <a:spcPts val="0"/>
              </a:spcAft>
              <a:buClr>
                <a:schemeClr val="dk1"/>
              </a:buClr>
              <a:buSzPts val="1400"/>
              <a:buNone/>
              <a:defRPr>
                <a:solidFill>
                  <a:schemeClr val="dk1"/>
                </a:solidFill>
              </a:defRPr>
            </a:lvl7pPr>
            <a:lvl8pPr lvl="7" algn="ctr">
              <a:lnSpc>
                <a:spcPct val="115000"/>
              </a:lnSpc>
              <a:spcBef>
                <a:spcPts val="1600"/>
              </a:spcBef>
              <a:spcAft>
                <a:spcPts val="0"/>
              </a:spcAft>
              <a:buClr>
                <a:schemeClr val="dk1"/>
              </a:buClr>
              <a:buSzPts val="1400"/>
              <a:buNone/>
              <a:defRPr>
                <a:solidFill>
                  <a:schemeClr val="dk1"/>
                </a:solidFill>
              </a:defRPr>
            </a:lvl8pPr>
            <a:lvl9pPr lvl="8" algn="ctr">
              <a:lnSpc>
                <a:spcPct val="115000"/>
              </a:lnSpc>
              <a:spcBef>
                <a:spcPts val="1600"/>
              </a:spcBef>
              <a:spcAft>
                <a:spcPts val="1600"/>
              </a:spcAft>
              <a:buClr>
                <a:schemeClr val="dk1"/>
              </a:buClr>
              <a:buSzPts val="1400"/>
              <a:buNone/>
              <a:defRPr>
                <a:solidFill>
                  <a:schemeClr val="dk1"/>
                </a:solidFill>
              </a:defRPr>
            </a:lvl9pPr>
          </a:lstStyle>
          <a:p>
            <a:endParaRPr/>
          </a:p>
        </p:txBody>
      </p:sp>
      <p:sp>
        <p:nvSpPr>
          <p:cNvPr id="101" name="Google Shape;101;p41"/>
          <p:cNvSpPr txBox="1">
            <a:spLocks noGrp="1"/>
          </p:cNvSpPr>
          <p:nvPr>
            <p:ph type="subTitle" idx="3"/>
          </p:nvPr>
        </p:nvSpPr>
        <p:spPr>
          <a:xfrm>
            <a:off x="1189738" y="2275763"/>
            <a:ext cx="28848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100"/>
              <a:buFont typeface="Bebas Neue"/>
              <a:buNone/>
              <a:defRPr sz="2700">
                <a:solidFill>
                  <a:schemeClr val="dk1"/>
                </a:solidFill>
                <a:latin typeface="Bebas Neue"/>
                <a:ea typeface="Bebas Neue"/>
                <a:cs typeface="Bebas Neue"/>
                <a:sym typeface="Bebas Neue"/>
              </a:defRPr>
            </a:lvl1pPr>
            <a:lvl2pPr lvl="1" algn="ctr">
              <a:lnSpc>
                <a:spcPct val="115000"/>
              </a:lnSpc>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a:lnSpc>
                <a:spcPct val="115000"/>
              </a:lnSpc>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102" name="Google Shape;102;p41"/>
          <p:cNvSpPr txBox="1">
            <a:spLocks noGrp="1"/>
          </p:cNvSpPr>
          <p:nvPr>
            <p:ph type="subTitle" idx="4"/>
          </p:nvPr>
        </p:nvSpPr>
        <p:spPr>
          <a:xfrm>
            <a:off x="1189800" y="2580925"/>
            <a:ext cx="2884800" cy="782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15000"/>
              </a:lnSpc>
              <a:spcBef>
                <a:spcPts val="0"/>
              </a:spcBef>
              <a:spcAft>
                <a:spcPts val="0"/>
              </a:spcAft>
              <a:buClr>
                <a:schemeClr val="dk1"/>
              </a:buClr>
              <a:buSzPts val="1400"/>
              <a:buNone/>
              <a:defRPr>
                <a:solidFill>
                  <a:schemeClr val="dk1"/>
                </a:solidFill>
              </a:defRPr>
            </a:lvl2pPr>
            <a:lvl3pPr lvl="2" algn="ctr">
              <a:lnSpc>
                <a:spcPct val="115000"/>
              </a:lnSpc>
              <a:spcBef>
                <a:spcPts val="1600"/>
              </a:spcBef>
              <a:spcAft>
                <a:spcPts val="0"/>
              </a:spcAft>
              <a:buClr>
                <a:schemeClr val="dk1"/>
              </a:buClr>
              <a:buSzPts val="1400"/>
              <a:buNone/>
              <a:defRPr>
                <a:solidFill>
                  <a:schemeClr val="dk1"/>
                </a:solidFill>
              </a:defRPr>
            </a:lvl3pPr>
            <a:lvl4pPr lvl="3" algn="ctr">
              <a:lnSpc>
                <a:spcPct val="115000"/>
              </a:lnSpc>
              <a:spcBef>
                <a:spcPts val="1600"/>
              </a:spcBef>
              <a:spcAft>
                <a:spcPts val="0"/>
              </a:spcAft>
              <a:buClr>
                <a:schemeClr val="dk1"/>
              </a:buClr>
              <a:buSzPts val="1400"/>
              <a:buNone/>
              <a:defRPr>
                <a:solidFill>
                  <a:schemeClr val="dk1"/>
                </a:solidFill>
              </a:defRPr>
            </a:lvl4pPr>
            <a:lvl5pPr lvl="4" algn="ctr">
              <a:lnSpc>
                <a:spcPct val="115000"/>
              </a:lnSpc>
              <a:spcBef>
                <a:spcPts val="1600"/>
              </a:spcBef>
              <a:spcAft>
                <a:spcPts val="0"/>
              </a:spcAft>
              <a:buClr>
                <a:schemeClr val="dk1"/>
              </a:buClr>
              <a:buSzPts val="1400"/>
              <a:buNone/>
              <a:defRPr>
                <a:solidFill>
                  <a:schemeClr val="dk1"/>
                </a:solidFill>
              </a:defRPr>
            </a:lvl5pPr>
            <a:lvl6pPr lvl="5" algn="ctr">
              <a:lnSpc>
                <a:spcPct val="115000"/>
              </a:lnSpc>
              <a:spcBef>
                <a:spcPts val="1600"/>
              </a:spcBef>
              <a:spcAft>
                <a:spcPts val="0"/>
              </a:spcAft>
              <a:buClr>
                <a:schemeClr val="dk1"/>
              </a:buClr>
              <a:buSzPts val="1400"/>
              <a:buNone/>
              <a:defRPr>
                <a:solidFill>
                  <a:schemeClr val="dk1"/>
                </a:solidFill>
              </a:defRPr>
            </a:lvl6pPr>
            <a:lvl7pPr lvl="6" algn="ctr">
              <a:lnSpc>
                <a:spcPct val="115000"/>
              </a:lnSpc>
              <a:spcBef>
                <a:spcPts val="1600"/>
              </a:spcBef>
              <a:spcAft>
                <a:spcPts val="0"/>
              </a:spcAft>
              <a:buClr>
                <a:schemeClr val="dk1"/>
              </a:buClr>
              <a:buSzPts val="1400"/>
              <a:buNone/>
              <a:defRPr>
                <a:solidFill>
                  <a:schemeClr val="dk1"/>
                </a:solidFill>
              </a:defRPr>
            </a:lvl7pPr>
            <a:lvl8pPr lvl="7" algn="ctr">
              <a:lnSpc>
                <a:spcPct val="115000"/>
              </a:lnSpc>
              <a:spcBef>
                <a:spcPts val="1600"/>
              </a:spcBef>
              <a:spcAft>
                <a:spcPts val="0"/>
              </a:spcAft>
              <a:buClr>
                <a:schemeClr val="dk1"/>
              </a:buClr>
              <a:buSzPts val="1400"/>
              <a:buNone/>
              <a:defRPr>
                <a:solidFill>
                  <a:schemeClr val="dk1"/>
                </a:solidFill>
              </a:defRPr>
            </a:lvl8pPr>
            <a:lvl9pPr lvl="8" algn="ctr">
              <a:lnSpc>
                <a:spcPct val="115000"/>
              </a:lnSpc>
              <a:spcBef>
                <a:spcPts val="1600"/>
              </a:spcBef>
              <a:spcAft>
                <a:spcPts val="1600"/>
              </a:spcAft>
              <a:buClr>
                <a:schemeClr val="dk1"/>
              </a:buClr>
              <a:buSzPts val="1400"/>
              <a:buNone/>
              <a:defRPr>
                <a:solidFill>
                  <a:schemeClr val="dk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03"/>
        <p:cNvGrpSpPr/>
        <p:nvPr/>
      </p:nvGrpSpPr>
      <p:grpSpPr>
        <a:xfrm>
          <a:off x="0" y="0"/>
          <a:ext cx="0" cy="0"/>
          <a:chOff x="0" y="0"/>
          <a:chExt cx="0" cy="0"/>
        </a:xfrm>
      </p:grpSpPr>
      <p:sp>
        <p:nvSpPr>
          <p:cNvPr id="104" name="Google Shape;104;p42"/>
          <p:cNvSpPr/>
          <p:nvPr/>
        </p:nvSpPr>
        <p:spPr>
          <a:xfrm>
            <a:off x="-438525" y="1610625"/>
            <a:ext cx="9774000" cy="1203600"/>
          </a:xfrm>
          <a:prstGeom prst="rect">
            <a:avLst/>
          </a:prstGeom>
          <a:solidFill>
            <a:schemeClr val="accent5"/>
          </a:solidFill>
          <a:ln>
            <a:noFill/>
          </a:ln>
          <a:effectLst>
            <a:outerShdw blurRad="57150" dist="19050" dir="5400000" algn="bl" rotWithShape="0">
              <a:srgbClr val="999999">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 name="Google Shape;105;p42"/>
          <p:cNvSpPr txBox="1">
            <a:spLocks noGrp="1"/>
          </p:cNvSpPr>
          <p:nvPr>
            <p:ph type="title"/>
          </p:nvPr>
        </p:nvSpPr>
        <p:spPr>
          <a:xfrm>
            <a:off x="3615875" y="1837025"/>
            <a:ext cx="4384200" cy="822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75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106" name="Google Shape;106;p42"/>
          <p:cNvSpPr txBox="1">
            <a:spLocks noGrp="1"/>
          </p:cNvSpPr>
          <p:nvPr>
            <p:ph type="subTitle" idx="1"/>
          </p:nvPr>
        </p:nvSpPr>
        <p:spPr>
          <a:xfrm>
            <a:off x="3615875" y="2814225"/>
            <a:ext cx="4206900" cy="5517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107" name="Google Shape;107;p42"/>
          <p:cNvSpPr/>
          <p:nvPr/>
        </p:nvSpPr>
        <p:spPr>
          <a:xfrm rot="2569105">
            <a:off x="-2116700" y="2462866"/>
            <a:ext cx="13234871" cy="3701846"/>
          </a:xfrm>
          <a:custGeom>
            <a:avLst/>
            <a:gdLst/>
            <a:ahLst/>
            <a:cxnLst/>
            <a:rect l="l" t="t" r="r" b="b"/>
            <a:pathLst>
              <a:path w="121482" h="33979" extrusionOk="0">
                <a:moveTo>
                  <a:pt x="71117" y="21375"/>
                </a:moveTo>
                <a:cubicBezTo>
                  <a:pt x="71003" y="21423"/>
                  <a:pt x="70890" y="21474"/>
                  <a:pt x="70777" y="21531"/>
                </a:cubicBezTo>
                <a:cubicBezTo>
                  <a:pt x="70890" y="21481"/>
                  <a:pt x="71004" y="21429"/>
                  <a:pt x="71117" y="21375"/>
                </a:cubicBezTo>
                <a:close/>
                <a:moveTo>
                  <a:pt x="107419" y="5641"/>
                </a:moveTo>
                <a:cubicBezTo>
                  <a:pt x="106116" y="5641"/>
                  <a:pt x="104794" y="5718"/>
                  <a:pt x="103471" y="5816"/>
                </a:cubicBezTo>
                <a:cubicBezTo>
                  <a:pt x="102810" y="5893"/>
                  <a:pt x="102148" y="5991"/>
                  <a:pt x="101468" y="6088"/>
                </a:cubicBezTo>
                <a:cubicBezTo>
                  <a:pt x="100806" y="6185"/>
                  <a:pt x="100145" y="6302"/>
                  <a:pt x="99484" y="6438"/>
                </a:cubicBezTo>
                <a:cubicBezTo>
                  <a:pt x="98803" y="6594"/>
                  <a:pt x="98142" y="6769"/>
                  <a:pt x="97481" y="6944"/>
                </a:cubicBezTo>
                <a:cubicBezTo>
                  <a:pt x="97150" y="7041"/>
                  <a:pt x="96819" y="7119"/>
                  <a:pt x="96489" y="7216"/>
                </a:cubicBezTo>
                <a:lnTo>
                  <a:pt x="96003" y="7372"/>
                </a:lnTo>
                <a:cubicBezTo>
                  <a:pt x="95847" y="7430"/>
                  <a:pt x="95672" y="7488"/>
                  <a:pt x="95516" y="7547"/>
                </a:cubicBezTo>
                <a:cubicBezTo>
                  <a:pt x="94855" y="7761"/>
                  <a:pt x="94213" y="8013"/>
                  <a:pt x="93552" y="8266"/>
                </a:cubicBezTo>
                <a:cubicBezTo>
                  <a:pt x="92891" y="8519"/>
                  <a:pt x="92249" y="8753"/>
                  <a:pt x="91607" y="9064"/>
                </a:cubicBezTo>
                <a:lnTo>
                  <a:pt x="90634" y="9511"/>
                </a:lnTo>
                <a:lnTo>
                  <a:pt x="89681" y="9978"/>
                </a:lnTo>
                <a:cubicBezTo>
                  <a:pt x="89040" y="10289"/>
                  <a:pt x="88398" y="10581"/>
                  <a:pt x="87775" y="10950"/>
                </a:cubicBezTo>
                <a:lnTo>
                  <a:pt x="85928" y="12001"/>
                </a:lnTo>
                <a:lnTo>
                  <a:pt x="84994" y="12487"/>
                </a:lnTo>
                <a:lnTo>
                  <a:pt x="84527" y="12759"/>
                </a:lnTo>
                <a:lnTo>
                  <a:pt x="84080" y="13031"/>
                </a:lnTo>
                <a:cubicBezTo>
                  <a:pt x="82855" y="13790"/>
                  <a:pt x="81649" y="14510"/>
                  <a:pt x="80462" y="15268"/>
                </a:cubicBezTo>
                <a:cubicBezTo>
                  <a:pt x="79276" y="16027"/>
                  <a:pt x="78090" y="16805"/>
                  <a:pt x="76903" y="17544"/>
                </a:cubicBezTo>
                <a:cubicBezTo>
                  <a:pt x="76320" y="17933"/>
                  <a:pt x="75736" y="18322"/>
                  <a:pt x="75153" y="18711"/>
                </a:cubicBezTo>
                <a:cubicBezTo>
                  <a:pt x="74569" y="19080"/>
                  <a:pt x="73986" y="19469"/>
                  <a:pt x="73422" y="19897"/>
                </a:cubicBezTo>
                <a:cubicBezTo>
                  <a:pt x="73130" y="20091"/>
                  <a:pt x="72858" y="20305"/>
                  <a:pt x="72566" y="20519"/>
                </a:cubicBezTo>
                <a:cubicBezTo>
                  <a:pt x="72294" y="20733"/>
                  <a:pt x="72002" y="20928"/>
                  <a:pt x="71691" y="21083"/>
                </a:cubicBezTo>
                <a:cubicBezTo>
                  <a:pt x="71506" y="21182"/>
                  <a:pt x="71313" y="21281"/>
                  <a:pt x="71117" y="21375"/>
                </a:cubicBezTo>
                <a:lnTo>
                  <a:pt x="71117" y="21375"/>
                </a:lnTo>
                <a:cubicBezTo>
                  <a:pt x="71317" y="21290"/>
                  <a:pt x="71519" y="21216"/>
                  <a:pt x="71730" y="21142"/>
                </a:cubicBezTo>
                <a:cubicBezTo>
                  <a:pt x="72391" y="20947"/>
                  <a:pt x="73072" y="20831"/>
                  <a:pt x="73772" y="20792"/>
                </a:cubicBezTo>
                <a:cubicBezTo>
                  <a:pt x="74472" y="20733"/>
                  <a:pt x="75153" y="20617"/>
                  <a:pt x="75834" y="20519"/>
                </a:cubicBezTo>
                <a:cubicBezTo>
                  <a:pt x="76184" y="20461"/>
                  <a:pt x="76514" y="20422"/>
                  <a:pt x="76864" y="20364"/>
                </a:cubicBezTo>
                <a:cubicBezTo>
                  <a:pt x="84305" y="19398"/>
                  <a:pt x="92086" y="18108"/>
                  <a:pt x="99768" y="18108"/>
                </a:cubicBezTo>
                <a:cubicBezTo>
                  <a:pt x="103993" y="18108"/>
                  <a:pt x="108189" y="18498"/>
                  <a:pt x="112282" y="19547"/>
                </a:cubicBezTo>
                <a:cubicBezTo>
                  <a:pt x="112943" y="19722"/>
                  <a:pt x="113624" y="19916"/>
                  <a:pt x="114304" y="20111"/>
                </a:cubicBezTo>
                <a:cubicBezTo>
                  <a:pt x="117066" y="20831"/>
                  <a:pt x="119400" y="22484"/>
                  <a:pt x="121481" y="24448"/>
                </a:cubicBezTo>
                <a:lnTo>
                  <a:pt x="121481" y="8111"/>
                </a:lnTo>
                <a:cubicBezTo>
                  <a:pt x="120509" y="7780"/>
                  <a:pt x="119517" y="7469"/>
                  <a:pt x="118486" y="7197"/>
                </a:cubicBezTo>
                <a:cubicBezTo>
                  <a:pt x="117922" y="7041"/>
                  <a:pt x="117338" y="6885"/>
                  <a:pt x="116755" y="6749"/>
                </a:cubicBezTo>
                <a:cubicBezTo>
                  <a:pt x="116171" y="6613"/>
                  <a:pt x="115569" y="6496"/>
                  <a:pt x="114966" y="6399"/>
                </a:cubicBezTo>
                <a:cubicBezTo>
                  <a:pt x="113760" y="6146"/>
                  <a:pt x="112534" y="6010"/>
                  <a:pt x="111270" y="5855"/>
                </a:cubicBezTo>
                <a:cubicBezTo>
                  <a:pt x="110648" y="5777"/>
                  <a:pt x="110006" y="5738"/>
                  <a:pt x="109364" y="5718"/>
                </a:cubicBezTo>
                <a:lnTo>
                  <a:pt x="108392" y="5660"/>
                </a:lnTo>
                <a:lnTo>
                  <a:pt x="107419" y="5641"/>
                </a:lnTo>
                <a:close/>
                <a:moveTo>
                  <a:pt x="0" y="0"/>
                </a:moveTo>
                <a:lnTo>
                  <a:pt x="0" y="17952"/>
                </a:lnTo>
                <a:cubicBezTo>
                  <a:pt x="2743" y="20480"/>
                  <a:pt x="5699" y="22795"/>
                  <a:pt x="8811" y="24857"/>
                </a:cubicBezTo>
                <a:cubicBezTo>
                  <a:pt x="11028" y="26354"/>
                  <a:pt x="13362" y="27677"/>
                  <a:pt x="15774" y="28844"/>
                </a:cubicBezTo>
                <a:cubicBezTo>
                  <a:pt x="18341" y="30069"/>
                  <a:pt x="21006" y="31080"/>
                  <a:pt x="23729" y="31878"/>
                </a:cubicBezTo>
                <a:cubicBezTo>
                  <a:pt x="26568" y="32695"/>
                  <a:pt x="29466" y="33278"/>
                  <a:pt x="32403" y="33609"/>
                </a:cubicBezTo>
                <a:lnTo>
                  <a:pt x="33531" y="33745"/>
                </a:lnTo>
                <a:lnTo>
                  <a:pt x="34659" y="33823"/>
                </a:lnTo>
                <a:cubicBezTo>
                  <a:pt x="35048" y="33862"/>
                  <a:pt x="35418" y="33881"/>
                  <a:pt x="35787" y="33901"/>
                </a:cubicBezTo>
                <a:lnTo>
                  <a:pt x="36935" y="33959"/>
                </a:lnTo>
                <a:cubicBezTo>
                  <a:pt x="37304" y="33959"/>
                  <a:pt x="37693" y="33978"/>
                  <a:pt x="38063" y="33978"/>
                </a:cubicBezTo>
                <a:lnTo>
                  <a:pt x="40358" y="33978"/>
                </a:lnTo>
                <a:cubicBezTo>
                  <a:pt x="40727" y="33978"/>
                  <a:pt x="41116" y="33959"/>
                  <a:pt x="41486" y="33939"/>
                </a:cubicBezTo>
                <a:cubicBezTo>
                  <a:pt x="44559" y="33745"/>
                  <a:pt x="47593" y="33123"/>
                  <a:pt x="50491" y="32111"/>
                </a:cubicBezTo>
                <a:cubicBezTo>
                  <a:pt x="53350" y="31080"/>
                  <a:pt x="56112" y="29797"/>
                  <a:pt x="58738" y="28299"/>
                </a:cubicBezTo>
                <a:cubicBezTo>
                  <a:pt x="59399" y="27930"/>
                  <a:pt x="60041" y="27579"/>
                  <a:pt x="60663" y="27210"/>
                </a:cubicBezTo>
                <a:lnTo>
                  <a:pt x="61616" y="26665"/>
                </a:lnTo>
                <a:cubicBezTo>
                  <a:pt x="61927" y="26471"/>
                  <a:pt x="62238" y="26315"/>
                  <a:pt x="62550" y="26121"/>
                </a:cubicBezTo>
                <a:cubicBezTo>
                  <a:pt x="63172" y="25751"/>
                  <a:pt x="63775" y="25382"/>
                  <a:pt x="64397" y="25032"/>
                </a:cubicBezTo>
                <a:cubicBezTo>
                  <a:pt x="65000" y="24662"/>
                  <a:pt x="65623" y="24312"/>
                  <a:pt x="66226" y="23962"/>
                </a:cubicBezTo>
                <a:cubicBezTo>
                  <a:pt x="66848" y="23612"/>
                  <a:pt x="67412" y="23242"/>
                  <a:pt x="68015" y="22912"/>
                </a:cubicBezTo>
                <a:cubicBezTo>
                  <a:pt x="68618" y="22581"/>
                  <a:pt x="69221" y="22231"/>
                  <a:pt x="69843" y="21939"/>
                </a:cubicBezTo>
                <a:cubicBezTo>
                  <a:pt x="70154" y="21803"/>
                  <a:pt x="70465" y="21667"/>
                  <a:pt x="70776" y="21531"/>
                </a:cubicBezTo>
                <a:lnTo>
                  <a:pt x="70776" y="21531"/>
                </a:lnTo>
                <a:cubicBezTo>
                  <a:pt x="70465" y="21667"/>
                  <a:pt x="70135" y="21784"/>
                  <a:pt x="69824" y="21920"/>
                </a:cubicBezTo>
                <a:cubicBezTo>
                  <a:pt x="69182" y="22153"/>
                  <a:pt x="68540" y="22386"/>
                  <a:pt x="67879" y="22581"/>
                </a:cubicBezTo>
                <a:cubicBezTo>
                  <a:pt x="67548" y="22678"/>
                  <a:pt x="67217" y="22775"/>
                  <a:pt x="66887" y="22873"/>
                </a:cubicBezTo>
                <a:cubicBezTo>
                  <a:pt x="66556" y="22970"/>
                  <a:pt x="66226" y="23067"/>
                  <a:pt x="65875" y="23145"/>
                </a:cubicBezTo>
                <a:cubicBezTo>
                  <a:pt x="65389" y="23262"/>
                  <a:pt x="64884" y="23398"/>
                  <a:pt x="64378" y="23476"/>
                </a:cubicBezTo>
                <a:cubicBezTo>
                  <a:pt x="63872" y="23553"/>
                  <a:pt x="63347" y="23651"/>
                  <a:pt x="62841" y="23709"/>
                </a:cubicBezTo>
                <a:cubicBezTo>
                  <a:pt x="59931" y="24135"/>
                  <a:pt x="57049" y="24338"/>
                  <a:pt x="54201" y="24338"/>
                </a:cubicBezTo>
                <a:cubicBezTo>
                  <a:pt x="33752" y="24338"/>
                  <a:pt x="15040" y="13862"/>
                  <a:pt x="0" y="0"/>
                </a:cubicBezTo>
                <a:close/>
              </a:path>
            </a:pathLst>
          </a:custGeom>
          <a:solidFill>
            <a:srgbClr val="A560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8"/>
        <p:cNvGrpSpPr/>
        <p:nvPr/>
      </p:nvGrpSpPr>
      <p:grpSpPr>
        <a:xfrm>
          <a:off x="0" y="0"/>
          <a:ext cx="0" cy="0"/>
          <a:chOff x="0" y="0"/>
          <a:chExt cx="0" cy="0"/>
        </a:xfrm>
      </p:grpSpPr>
      <p:sp>
        <p:nvSpPr>
          <p:cNvPr id="109" name="Google Shape;109;p43"/>
          <p:cNvSpPr/>
          <p:nvPr/>
        </p:nvSpPr>
        <p:spPr>
          <a:xfrm rot="2700000">
            <a:off x="-1413538" y="1775920"/>
            <a:ext cx="8261075" cy="2310656"/>
          </a:xfrm>
          <a:custGeom>
            <a:avLst/>
            <a:gdLst/>
            <a:ahLst/>
            <a:cxnLst/>
            <a:rect l="l" t="t" r="r" b="b"/>
            <a:pathLst>
              <a:path w="121482" h="33979" extrusionOk="0">
                <a:moveTo>
                  <a:pt x="71117" y="21375"/>
                </a:moveTo>
                <a:cubicBezTo>
                  <a:pt x="71003" y="21423"/>
                  <a:pt x="70890" y="21474"/>
                  <a:pt x="70777" y="21531"/>
                </a:cubicBezTo>
                <a:cubicBezTo>
                  <a:pt x="70890" y="21481"/>
                  <a:pt x="71004" y="21429"/>
                  <a:pt x="71117" y="21375"/>
                </a:cubicBezTo>
                <a:close/>
                <a:moveTo>
                  <a:pt x="107419" y="5641"/>
                </a:moveTo>
                <a:cubicBezTo>
                  <a:pt x="106116" y="5641"/>
                  <a:pt x="104794" y="5718"/>
                  <a:pt x="103471" y="5816"/>
                </a:cubicBezTo>
                <a:cubicBezTo>
                  <a:pt x="102810" y="5893"/>
                  <a:pt x="102148" y="5991"/>
                  <a:pt x="101468" y="6088"/>
                </a:cubicBezTo>
                <a:cubicBezTo>
                  <a:pt x="100806" y="6185"/>
                  <a:pt x="100145" y="6302"/>
                  <a:pt x="99484" y="6438"/>
                </a:cubicBezTo>
                <a:cubicBezTo>
                  <a:pt x="98803" y="6594"/>
                  <a:pt x="98142" y="6769"/>
                  <a:pt x="97481" y="6944"/>
                </a:cubicBezTo>
                <a:cubicBezTo>
                  <a:pt x="97150" y="7041"/>
                  <a:pt x="96819" y="7119"/>
                  <a:pt x="96489" y="7216"/>
                </a:cubicBezTo>
                <a:lnTo>
                  <a:pt x="96003" y="7372"/>
                </a:lnTo>
                <a:cubicBezTo>
                  <a:pt x="95847" y="7430"/>
                  <a:pt x="95672" y="7488"/>
                  <a:pt x="95516" y="7547"/>
                </a:cubicBezTo>
                <a:cubicBezTo>
                  <a:pt x="94855" y="7761"/>
                  <a:pt x="94213" y="8013"/>
                  <a:pt x="93552" y="8266"/>
                </a:cubicBezTo>
                <a:cubicBezTo>
                  <a:pt x="92891" y="8519"/>
                  <a:pt x="92249" y="8753"/>
                  <a:pt x="91607" y="9064"/>
                </a:cubicBezTo>
                <a:lnTo>
                  <a:pt x="90634" y="9511"/>
                </a:lnTo>
                <a:lnTo>
                  <a:pt x="89681" y="9978"/>
                </a:lnTo>
                <a:cubicBezTo>
                  <a:pt x="89040" y="10289"/>
                  <a:pt x="88398" y="10581"/>
                  <a:pt x="87775" y="10950"/>
                </a:cubicBezTo>
                <a:lnTo>
                  <a:pt x="85928" y="12001"/>
                </a:lnTo>
                <a:lnTo>
                  <a:pt x="84994" y="12487"/>
                </a:lnTo>
                <a:lnTo>
                  <a:pt x="84527" y="12759"/>
                </a:lnTo>
                <a:lnTo>
                  <a:pt x="84080" y="13031"/>
                </a:lnTo>
                <a:cubicBezTo>
                  <a:pt x="82855" y="13790"/>
                  <a:pt x="81649" y="14510"/>
                  <a:pt x="80462" y="15268"/>
                </a:cubicBezTo>
                <a:cubicBezTo>
                  <a:pt x="79276" y="16027"/>
                  <a:pt x="78090" y="16805"/>
                  <a:pt x="76903" y="17544"/>
                </a:cubicBezTo>
                <a:cubicBezTo>
                  <a:pt x="76320" y="17933"/>
                  <a:pt x="75736" y="18322"/>
                  <a:pt x="75153" y="18711"/>
                </a:cubicBezTo>
                <a:cubicBezTo>
                  <a:pt x="74569" y="19080"/>
                  <a:pt x="73986" y="19469"/>
                  <a:pt x="73422" y="19897"/>
                </a:cubicBezTo>
                <a:cubicBezTo>
                  <a:pt x="73130" y="20091"/>
                  <a:pt x="72858" y="20305"/>
                  <a:pt x="72566" y="20519"/>
                </a:cubicBezTo>
                <a:cubicBezTo>
                  <a:pt x="72294" y="20733"/>
                  <a:pt x="72002" y="20928"/>
                  <a:pt x="71691" y="21083"/>
                </a:cubicBezTo>
                <a:cubicBezTo>
                  <a:pt x="71506" y="21182"/>
                  <a:pt x="71313" y="21281"/>
                  <a:pt x="71117" y="21375"/>
                </a:cubicBezTo>
                <a:lnTo>
                  <a:pt x="71117" y="21375"/>
                </a:lnTo>
                <a:cubicBezTo>
                  <a:pt x="71317" y="21290"/>
                  <a:pt x="71519" y="21216"/>
                  <a:pt x="71730" y="21142"/>
                </a:cubicBezTo>
                <a:cubicBezTo>
                  <a:pt x="72391" y="20947"/>
                  <a:pt x="73072" y="20831"/>
                  <a:pt x="73772" y="20792"/>
                </a:cubicBezTo>
                <a:cubicBezTo>
                  <a:pt x="74472" y="20733"/>
                  <a:pt x="75153" y="20617"/>
                  <a:pt x="75834" y="20519"/>
                </a:cubicBezTo>
                <a:cubicBezTo>
                  <a:pt x="76184" y="20461"/>
                  <a:pt x="76514" y="20422"/>
                  <a:pt x="76864" y="20364"/>
                </a:cubicBezTo>
                <a:cubicBezTo>
                  <a:pt x="84305" y="19398"/>
                  <a:pt x="92086" y="18108"/>
                  <a:pt x="99768" y="18108"/>
                </a:cubicBezTo>
                <a:cubicBezTo>
                  <a:pt x="103993" y="18108"/>
                  <a:pt x="108189" y="18498"/>
                  <a:pt x="112282" y="19547"/>
                </a:cubicBezTo>
                <a:cubicBezTo>
                  <a:pt x="112943" y="19722"/>
                  <a:pt x="113624" y="19916"/>
                  <a:pt x="114304" y="20111"/>
                </a:cubicBezTo>
                <a:cubicBezTo>
                  <a:pt x="117066" y="20831"/>
                  <a:pt x="119400" y="22484"/>
                  <a:pt x="121481" y="24448"/>
                </a:cubicBezTo>
                <a:lnTo>
                  <a:pt x="121481" y="8111"/>
                </a:lnTo>
                <a:cubicBezTo>
                  <a:pt x="120509" y="7780"/>
                  <a:pt x="119517" y="7469"/>
                  <a:pt x="118486" y="7197"/>
                </a:cubicBezTo>
                <a:cubicBezTo>
                  <a:pt x="117922" y="7041"/>
                  <a:pt x="117338" y="6885"/>
                  <a:pt x="116755" y="6749"/>
                </a:cubicBezTo>
                <a:cubicBezTo>
                  <a:pt x="116171" y="6613"/>
                  <a:pt x="115569" y="6496"/>
                  <a:pt x="114966" y="6399"/>
                </a:cubicBezTo>
                <a:cubicBezTo>
                  <a:pt x="113760" y="6146"/>
                  <a:pt x="112534" y="6010"/>
                  <a:pt x="111270" y="5855"/>
                </a:cubicBezTo>
                <a:cubicBezTo>
                  <a:pt x="110648" y="5777"/>
                  <a:pt x="110006" y="5738"/>
                  <a:pt x="109364" y="5718"/>
                </a:cubicBezTo>
                <a:lnTo>
                  <a:pt x="108392" y="5660"/>
                </a:lnTo>
                <a:lnTo>
                  <a:pt x="107419" y="5641"/>
                </a:lnTo>
                <a:close/>
                <a:moveTo>
                  <a:pt x="0" y="0"/>
                </a:moveTo>
                <a:lnTo>
                  <a:pt x="0" y="17952"/>
                </a:lnTo>
                <a:cubicBezTo>
                  <a:pt x="2743" y="20480"/>
                  <a:pt x="5699" y="22795"/>
                  <a:pt x="8811" y="24857"/>
                </a:cubicBezTo>
                <a:cubicBezTo>
                  <a:pt x="11028" y="26354"/>
                  <a:pt x="13362" y="27677"/>
                  <a:pt x="15774" y="28844"/>
                </a:cubicBezTo>
                <a:cubicBezTo>
                  <a:pt x="18341" y="30069"/>
                  <a:pt x="21006" y="31080"/>
                  <a:pt x="23729" y="31878"/>
                </a:cubicBezTo>
                <a:cubicBezTo>
                  <a:pt x="26568" y="32695"/>
                  <a:pt x="29466" y="33278"/>
                  <a:pt x="32403" y="33609"/>
                </a:cubicBezTo>
                <a:lnTo>
                  <a:pt x="33531" y="33745"/>
                </a:lnTo>
                <a:lnTo>
                  <a:pt x="34659" y="33823"/>
                </a:lnTo>
                <a:cubicBezTo>
                  <a:pt x="35048" y="33862"/>
                  <a:pt x="35418" y="33881"/>
                  <a:pt x="35787" y="33901"/>
                </a:cubicBezTo>
                <a:lnTo>
                  <a:pt x="36935" y="33959"/>
                </a:lnTo>
                <a:cubicBezTo>
                  <a:pt x="37304" y="33959"/>
                  <a:pt x="37693" y="33978"/>
                  <a:pt x="38063" y="33978"/>
                </a:cubicBezTo>
                <a:lnTo>
                  <a:pt x="40358" y="33978"/>
                </a:lnTo>
                <a:cubicBezTo>
                  <a:pt x="40727" y="33978"/>
                  <a:pt x="41116" y="33959"/>
                  <a:pt x="41486" y="33939"/>
                </a:cubicBezTo>
                <a:cubicBezTo>
                  <a:pt x="44559" y="33745"/>
                  <a:pt x="47593" y="33123"/>
                  <a:pt x="50491" y="32111"/>
                </a:cubicBezTo>
                <a:cubicBezTo>
                  <a:pt x="53350" y="31080"/>
                  <a:pt x="56112" y="29797"/>
                  <a:pt x="58738" y="28299"/>
                </a:cubicBezTo>
                <a:cubicBezTo>
                  <a:pt x="59399" y="27930"/>
                  <a:pt x="60041" y="27579"/>
                  <a:pt x="60663" y="27210"/>
                </a:cubicBezTo>
                <a:lnTo>
                  <a:pt x="61616" y="26665"/>
                </a:lnTo>
                <a:cubicBezTo>
                  <a:pt x="61927" y="26471"/>
                  <a:pt x="62238" y="26315"/>
                  <a:pt x="62550" y="26121"/>
                </a:cubicBezTo>
                <a:cubicBezTo>
                  <a:pt x="63172" y="25751"/>
                  <a:pt x="63775" y="25382"/>
                  <a:pt x="64397" y="25032"/>
                </a:cubicBezTo>
                <a:cubicBezTo>
                  <a:pt x="65000" y="24662"/>
                  <a:pt x="65623" y="24312"/>
                  <a:pt x="66226" y="23962"/>
                </a:cubicBezTo>
                <a:cubicBezTo>
                  <a:pt x="66848" y="23612"/>
                  <a:pt x="67412" y="23242"/>
                  <a:pt x="68015" y="22912"/>
                </a:cubicBezTo>
                <a:cubicBezTo>
                  <a:pt x="68618" y="22581"/>
                  <a:pt x="69221" y="22231"/>
                  <a:pt x="69843" y="21939"/>
                </a:cubicBezTo>
                <a:cubicBezTo>
                  <a:pt x="70154" y="21803"/>
                  <a:pt x="70465" y="21667"/>
                  <a:pt x="70776" y="21531"/>
                </a:cubicBezTo>
                <a:lnTo>
                  <a:pt x="70776" y="21531"/>
                </a:lnTo>
                <a:cubicBezTo>
                  <a:pt x="70465" y="21667"/>
                  <a:pt x="70135" y="21784"/>
                  <a:pt x="69824" y="21920"/>
                </a:cubicBezTo>
                <a:cubicBezTo>
                  <a:pt x="69182" y="22153"/>
                  <a:pt x="68540" y="22386"/>
                  <a:pt x="67879" y="22581"/>
                </a:cubicBezTo>
                <a:cubicBezTo>
                  <a:pt x="67548" y="22678"/>
                  <a:pt x="67217" y="22775"/>
                  <a:pt x="66887" y="22873"/>
                </a:cubicBezTo>
                <a:cubicBezTo>
                  <a:pt x="66556" y="22970"/>
                  <a:pt x="66226" y="23067"/>
                  <a:pt x="65875" y="23145"/>
                </a:cubicBezTo>
                <a:cubicBezTo>
                  <a:pt x="65389" y="23262"/>
                  <a:pt x="64884" y="23398"/>
                  <a:pt x="64378" y="23476"/>
                </a:cubicBezTo>
                <a:cubicBezTo>
                  <a:pt x="63872" y="23553"/>
                  <a:pt x="63347" y="23651"/>
                  <a:pt x="62841" y="23709"/>
                </a:cubicBezTo>
                <a:cubicBezTo>
                  <a:pt x="59931" y="24135"/>
                  <a:pt x="57049" y="24338"/>
                  <a:pt x="54201" y="24338"/>
                </a:cubicBezTo>
                <a:cubicBezTo>
                  <a:pt x="33752" y="24338"/>
                  <a:pt x="15040" y="13862"/>
                  <a:pt x="0" y="0"/>
                </a:cubicBezTo>
                <a:close/>
              </a:path>
            </a:pathLst>
          </a:custGeom>
          <a:solidFill>
            <a:srgbClr val="A560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 name="Google Shape;110;p43"/>
          <p:cNvSpPr/>
          <p:nvPr/>
        </p:nvSpPr>
        <p:spPr>
          <a:xfrm rot="-7492483">
            <a:off x="900590" y="1881152"/>
            <a:ext cx="11970075" cy="2100205"/>
          </a:xfrm>
          <a:custGeom>
            <a:avLst/>
            <a:gdLst/>
            <a:ahLst/>
            <a:cxnLst/>
            <a:rect l="l" t="t" r="r" b="b"/>
            <a:pathLst>
              <a:path w="121482" h="33979" extrusionOk="0">
                <a:moveTo>
                  <a:pt x="71117" y="21375"/>
                </a:moveTo>
                <a:cubicBezTo>
                  <a:pt x="71003" y="21423"/>
                  <a:pt x="70890" y="21474"/>
                  <a:pt x="70777" y="21531"/>
                </a:cubicBezTo>
                <a:cubicBezTo>
                  <a:pt x="70890" y="21481"/>
                  <a:pt x="71004" y="21429"/>
                  <a:pt x="71117" y="21375"/>
                </a:cubicBezTo>
                <a:close/>
                <a:moveTo>
                  <a:pt x="107419" y="5641"/>
                </a:moveTo>
                <a:cubicBezTo>
                  <a:pt x="106116" y="5641"/>
                  <a:pt x="104794" y="5718"/>
                  <a:pt x="103471" y="5816"/>
                </a:cubicBezTo>
                <a:cubicBezTo>
                  <a:pt x="102810" y="5893"/>
                  <a:pt x="102148" y="5991"/>
                  <a:pt x="101468" y="6088"/>
                </a:cubicBezTo>
                <a:cubicBezTo>
                  <a:pt x="100806" y="6185"/>
                  <a:pt x="100145" y="6302"/>
                  <a:pt x="99484" y="6438"/>
                </a:cubicBezTo>
                <a:cubicBezTo>
                  <a:pt x="98803" y="6594"/>
                  <a:pt x="98142" y="6769"/>
                  <a:pt x="97481" y="6944"/>
                </a:cubicBezTo>
                <a:cubicBezTo>
                  <a:pt x="97150" y="7041"/>
                  <a:pt x="96819" y="7119"/>
                  <a:pt x="96489" y="7216"/>
                </a:cubicBezTo>
                <a:lnTo>
                  <a:pt x="96003" y="7372"/>
                </a:lnTo>
                <a:cubicBezTo>
                  <a:pt x="95847" y="7430"/>
                  <a:pt x="95672" y="7488"/>
                  <a:pt x="95516" y="7547"/>
                </a:cubicBezTo>
                <a:cubicBezTo>
                  <a:pt x="94855" y="7761"/>
                  <a:pt x="94213" y="8013"/>
                  <a:pt x="93552" y="8266"/>
                </a:cubicBezTo>
                <a:cubicBezTo>
                  <a:pt x="92891" y="8519"/>
                  <a:pt x="92249" y="8753"/>
                  <a:pt x="91607" y="9064"/>
                </a:cubicBezTo>
                <a:lnTo>
                  <a:pt x="90634" y="9511"/>
                </a:lnTo>
                <a:lnTo>
                  <a:pt x="89681" y="9978"/>
                </a:lnTo>
                <a:cubicBezTo>
                  <a:pt x="89040" y="10289"/>
                  <a:pt x="88398" y="10581"/>
                  <a:pt x="87775" y="10950"/>
                </a:cubicBezTo>
                <a:lnTo>
                  <a:pt x="85928" y="12001"/>
                </a:lnTo>
                <a:lnTo>
                  <a:pt x="84994" y="12487"/>
                </a:lnTo>
                <a:lnTo>
                  <a:pt x="84527" y="12759"/>
                </a:lnTo>
                <a:lnTo>
                  <a:pt x="84080" y="13031"/>
                </a:lnTo>
                <a:cubicBezTo>
                  <a:pt x="82855" y="13790"/>
                  <a:pt x="81649" y="14510"/>
                  <a:pt x="80462" y="15268"/>
                </a:cubicBezTo>
                <a:cubicBezTo>
                  <a:pt x="79276" y="16027"/>
                  <a:pt x="78090" y="16805"/>
                  <a:pt x="76903" y="17544"/>
                </a:cubicBezTo>
                <a:cubicBezTo>
                  <a:pt x="76320" y="17933"/>
                  <a:pt x="75736" y="18322"/>
                  <a:pt x="75153" y="18711"/>
                </a:cubicBezTo>
                <a:cubicBezTo>
                  <a:pt x="74569" y="19080"/>
                  <a:pt x="73986" y="19469"/>
                  <a:pt x="73422" y="19897"/>
                </a:cubicBezTo>
                <a:cubicBezTo>
                  <a:pt x="73130" y="20091"/>
                  <a:pt x="72858" y="20305"/>
                  <a:pt x="72566" y="20519"/>
                </a:cubicBezTo>
                <a:cubicBezTo>
                  <a:pt x="72294" y="20733"/>
                  <a:pt x="72002" y="20928"/>
                  <a:pt x="71691" y="21083"/>
                </a:cubicBezTo>
                <a:cubicBezTo>
                  <a:pt x="71506" y="21182"/>
                  <a:pt x="71313" y="21281"/>
                  <a:pt x="71117" y="21375"/>
                </a:cubicBezTo>
                <a:lnTo>
                  <a:pt x="71117" y="21375"/>
                </a:lnTo>
                <a:cubicBezTo>
                  <a:pt x="71317" y="21290"/>
                  <a:pt x="71519" y="21216"/>
                  <a:pt x="71730" y="21142"/>
                </a:cubicBezTo>
                <a:cubicBezTo>
                  <a:pt x="72391" y="20947"/>
                  <a:pt x="73072" y="20831"/>
                  <a:pt x="73772" y="20792"/>
                </a:cubicBezTo>
                <a:cubicBezTo>
                  <a:pt x="74472" y="20733"/>
                  <a:pt x="75153" y="20617"/>
                  <a:pt x="75834" y="20519"/>
                </a:cubicBezTo>
                <a:cubicBezTo>
                  <a:pt x="76184" y="20461"/>
                  <a:pt x="76514" y="20422"/>
                  <a:pt x="76864" y="20364"/>
                </a:cubicBezTo>
                <a:cubicBezTo>
                  <a:pt x="84305" y="19398"/>
                  <a:pt x="92086" y="18108"/>
                  <a:pt x="99768" y="18108"/>
                </a:cubicBezTo>
                <a:cubicBezTo>
                  <a:pt x="103993" y="18108"/>
                  <a:pt x="108189" y="18498"/>
                  <a:pt x="112282" y="19547"/>
                </a:cubicBezTo>
                <a:cubicBezTo>
                  <a:pt x="112943" y="19722"/>
                  <a:pt x="113624" y="19916"/>
                  <a:pt x="114304" y="20111"/>
                </a:cubicBezTo>
                <a:cubicBezTo>
                  <a:pt x="117066" y="20831"/>
                  <a:pt x="119400" y="22484"/>
                  <a:pt x="121481" y="24448"/>
                </a:cubicBezTo>
                <a:lnTo>
                  <a:pt x="121481" y="8111"/>
                </a:lnTo>
                <a:cubicBezTo>
                  <a:pt x="120509" y="7780"/>
                  <a:pt x="119517" y="7469"/>
                  <a:pt x="118486" y="7197"/>
                </a:cubicBezTo>
                <a:cubicBezTo>
                  <a:pt x="117922" y="7041"/>
                  <a:pt x="117338" y="6885"/>
                  <a:pt x="116755" y="6749"/>
                </a:cubicBezTo>
                <a:cubicBezTo>
                  <a:pt x="116171" y="6613"/>
                  <a:pt x="115569" y="6496"/>
                  <a:pt x="114966" y="6399"/>
                </a:cubicBezTo>
                <a:cubicBezTo>
                  <a:pt x="113760" y="6146"/>
                  <a:pt x="112534" y="6010"/>
                  <a:pt x="111270" y="5855"/>
                </a:cubicBezTo>
                <a:cubicBezTo>
                  <a:pt x="110648" y="5777"/>
                  <a:pt x="110006" y="5738"/>
                  <a:pt x="109364" y="5718"/>
                </a:cubicBezTo>
                <a:lnTo>
                  <a:pt x="108392" y="5660"/>
                </a:lnTo>
                <a:lnTo>
                  <a:pt x="107419" y="5641"/>
                </a:lnTo>
                <a:close/>
                <a:moveTo>
                  <a:pt x="0" y="0"/>
                </a:moveTo>
                <a:lnTo>
                  <a:pt x="0" y="17952"/>
                </a:lnTo>
                <a:cubicBezTo>
                  <a:pt x="2743" y="20480"/>
                  <a:pt x="5699" y="22795"/>
                  <a:pt x="8811" y="24857"/>
                </a:cubicBezTo>
                <a:cubicBezTo>
                  <a:pt x="11028" y="26354"/>
                  <a:pt x="13362" y="27677"/>
                  <a:pt x="15774" y="28844"/>
                </a:cubicBezTo>
                <a:cubicBezTo>
                  <a:pt x="18341" y="30069"/>
                  <a:pt x="21006" y="31080"/>
                  <a:pt x="23729" y="31878"/>
                </a:cubicBezTo>
                <a:cubicBezTo>
                  <a:pt x="26568" y="32695"/>
                  <a:pt x="29466" y="33278"/>
                  <a:pt x="32403" y="33609"/>
                </a:cubicBezTo>
                <a:lnTo>
                  <a:pt x="33531" y="33745"/>
                </a:lnTo>
                <a:lnTo>
                  <a:pt x="34659" y="33823"/>
                </a:lnTo>
                <a:cubicBezTo>
                  <a:pt x="35048" y="33862"/>
                  <a:pt x="35418" y="33881"/>
                  <a:pt x="35787" y="33901"/>
                </a:cubicBezTo>
                <a:lnTo>
                  <a:pt x="36935" y="33959"/>
                </a:lnTo>
                <a:cubicBezTo>
                  <a:pt x="37304" y="33959"/>
                  <a:pt x="37693" y="33978"/>
                  <a:pt x="38063" y="33978"/>
                </a:cubicBezTo>
                <a:lnTo>
                  <a:pt x="40358" y="33978"/>
                </a:lnTo>
                <a:cubicBezTo>
                  <a:pt x="40727" y="33978"/>
                  <a:pt x="41116" y="33959"/>
                  <a:pt x="41486" y="33939"/>
                </a:cubicBezTo>
                <a:cubicBezTo>
                  <a:pt x="44559" y="33745"/>
                  <a:pt x="47593" y="33123"/>
                  <a:pt x="50491" y="32111"/>
                </a:cubicBezTo>
                <a:cubicBezTo>
                  <a:pt x="53350" y="31080"/>
                  <a:pt x="56112" y="29797"/>
                  <a:pt x="58738" y="28299"/>
                </a:cubicBezTo>
                <a:cubicBezTo>
                  <a:pt x="59399" y="27930"/>
                  <a:pt x="60041" y="27579"/>
                  <a:pt x="60663" y="27210"/>
                </a:cubicBezTo>
                <a:lnTo>
                  <a:pt x="61616" y="26665"/>
                </a:lnTo>
                <a:cubicBezTo>
                  <a:pt x="61927" y="26471"/>
                  <a:pt x="62238" y="26315"/>
                  <a:pt x="62550" y="26121"/>
                </a:cubicBezTo>
                <a:cubicBezTo>
                  <a:pt x="63172" y="25751"/>
                  <a:pt x="63775" y="25382"/>
                  <a:pt x="64397" y="25032"/>
                </a:cubicBezTo>
                <a:cubicBezTo>
                  <a:pt x="65000" y="24662"/>
                  <a:pt x="65623" y="24312"/>
                  <a:pt x="66226" y="23962"/>
                </a:cubicBezTo>
                <a:cubicBezTo>
                  <a:pt x="66848" y="23612"/>
                  <a:pt x="67412" y="23242"/>
                  <a:pt x="68015" y="22912"/>
                </a:cubicBezTo>
                <a:cubicBezTo>
                  <a:pt x="68618" y="22581"/>
                  <a:pt x="69221" y="22231"/>
                  <a:pt x="69843" y="21939"/>
                </a:cubicBezTo>
                <a:cubicBezTo>
                  <a:pt x="70154" y="21803"/>
                  <a:pt x="70465" y="21667"/>
                  <a:pt x="70776" y="21531"/>
                </a:cubicBezTo>
                <a:lnTo>
                  <a:pt x="70776" y="21531"/>
                </a:lnTo>
                <a:cubicBezTo>
                  <a:pt x="70465" y="21667"/>
                  <a:pt x="70135" y="21784"/>
                  <a:pt x="69824" y="21920"/>
                </a:cubicBezTo>
                <a:cubicBezTo>
                  <a:pt x="69182" y="22153"/>
                  <a:pt x="68540" y="22386"/>
                  <a:pt x="67879" y="22581"/>
                </a:cubicBezTo>
                <a:cubicBezTo>
                  <a:pt x="67548" y="22678"/>
                  <a:pt x="67217" y="22775"/>
                  <a:pt x="66887" y="22873"/>
                </a:cubicBezTo>
                <a:cubicBezTo>
                  <a:pt x="66556" y="22970"/>
                  <a:pt x="66226" y="23067"/>
                  <a:pt x="65875" y="23145"/>
                </a:cubicBezTo>
                <a:cubicBezTo>
                  <a:pt x="65389" y="23262"/>
                  <a:pt x="64884" y="23398"/>
                  <a:pt x="64378" y="23476"/>
                </a:cubicBezTo>
                <a:cubicBezTo>
                  <a:pt x="63872" y="23553"/>
                  <a:pt x="63347" y="23651"/>
                  <a:pt x="62841" y="23709"/>
                </a:cubicBezTo>
                <a:cubicBezTo>
                  <a:pt x="59931" y="24135"/>
                  <a:pt x="57049" y="24338"/>
                  <a:pt x="54201" y="24338"/>
                </a:cubicBezTo>
                <a:cubicBezTo>
                  <a:pt x="33752" y="24338"/>
                  <a:pt x="15040" y="13862"/>
                  <a:pt x="0" y="0"/>
                </a:cubicBezTo>
                <a:close/>
              </a:path>
            </a:pathLst>
          </a:custGeom>
          <a:solidFill>
            <a:srgbClr val="A560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 name="Google Shape;111;p43"/>
          <p:cNvSpPr/>
          <p:nvPr/>
        </p:nvSpPr>
        <p:spPr>
          <a:xfrm>
            <a:off x="-239375" y="1443175"/>
            <a:ext cx="9423300" cy="2538300"/>
          </a:xfrm>
          <a:prstGeom prst="rect">
            <a:avLst/>
          </a:prstGeom>
          <a:solidFill>
            <a:schemeClr val="accent5"/>
          </a:solidFill>
          <a:ln>
            <a:noFill/>
          </a:ln>
          <a:effectLst>
            <a:outerShdw blurRad="57150" dist="19050" dir="5400000" algn="bl" rotWithShape="0">
              <a:srgbClr val="999999">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 name="Google Shape;112;p43"/>
          <p:cNvSpPr txBox="1">
            <a:spLocks noGrp="1"/>
          </p:cNvSpPr>
          <p:nvPr>
            <p:ph type="title" hasCustomPrompt="1"/>
          </p:nvPr>
        </p:nvSpPr>
        <p:spPr>
          <a:xfrm>
            <a:off x="1417650" y="1539313"/>
            <a:ext cx="6308700" cy="15822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113" name="Google Shape;113;p43"/>
          <p:cNvSpPr txBox="1">
            <a:spLocks noGrp="1"/>
          </p:cNvSpPr>
          <p:nvPr>
            <p:ph type="body" idx="1"/>
          </p:nvPr>
        </p:nvSpPr>
        <p:spPr>
          <a:xfrm>
            <a:off x="2064800" y="3277988"/>
            <a:ext cx="5014500" cy="400200"/>
          </a:xfrm>
          <a:prstGeom prst="rect">
            <a:avLst/>
          </a:prstGeom>
          <a:noFill/>
          <a:ln>
            <a:noFill/>
          </a:ln>
        </p:spPr>
        <p:txBody>
          <a:bodyPr spcFirstLastPara="1" wrap="square" lIns="91425" tIns="91425" rIns="91425" bIns="91425" anchor="t" anchorCtr="0">
            <a:noAutofit/>
          </a:bodyPr>
          <a:lstStyle>
            <a:lvl1pPr marL="457200" lvl="0" indent="-317500" algn="ctr">
              <a:lnSpc>
                <a:spcPct val="115000"/>
              </a:lnSpc>
              <a:spcBef>
                <a:spcPts val="0"/>
              </a:spcBef>
              <a:spcAft>
                <a:spcPts val="0"/>
              </a:spcAft>
              <a:buClr>
                <a:schemeClr val="dk1"/>
              </a:buClr>
              <a:buSzPts val="1400"/>
              <a:buChar char="●"/>
              <a:defRPr>
                <a:solidFill>
                  <a:schemeClr val="dk1"/>
                </a:solidFill>
              </a:defRPr>
            </a:lvl1pPr>
            <a:lvl2pPr marL="914400" lvl="1" indent="-317500" algn="ctr">
              <a:lnSpc>
                <a:spcPct val="115000"/>
              </a:lnSpc>
              <a:spcBef>
                <a:spcPts val="1600"/>
              </a:spcBef>
              <a:spcAft>
                <a:spcPts val="0"/>
              </a:spcAft>
              <a:buClr>
                <a:schemeClr val="dk1"/>
              </a:buClr>
              <a:buSzPts val="1400"/>
              <a:buChar char="○"/>
              <a:defRPr>
                <a:solidFill>
                  <a:schemeClr val="dk1"/>
                </a:solidFill>
              </a:defRPr>
            </a:lvl2pPr>
            <a:lvl3pPr marL="1371600" lvl="2" indent="-317500" algn="ctr">
              <a:lnSpc>
                <a:spcPct val="115000"/>
              </a:lnSpc>
              <a:spcBef>
                <a:spcPts val="1600"/>
              </a:spcBef>
              <a:spcAft>
                <a:spcPts val="0"/>
              </a:spcAft>
              <a:buClr>
                <a:schemeClr val="dk1"/>
              </a:buClr>
              <a:buSzPts val="1400"/>
              <a:buChar char="■"/>
              <a:defRPr>
                <a:solidFill>
                  <a:schemeClr val="dk1"/>
                </a:solidFill>
              </a:defRPr>
            </a:lvl3pPr>
            <a:lvl4pPr marL="1828800" lvl="3" indent="-317500" algn="ctr">
              <a:lnSpc>
                <a:spcPct val="115000"/>
              </a:lnSpc>
              <a:spcBef>
                <a:spcPts val="1600"/>
              </a:spcBef>
              <a:spcAft>
                <a:spcPts val="0"/>
              </a:spcAft>
              <a:buClr>
                <a:schemeClr val="dk1"/>
              </a:buClr>
              <a:buSzPts val="1400"/>
              <a:buChar char="●"/>
              <a:defRPr>
                <a:solidFill>
                  <a:schemeClr val="dk1"/>
                </a:solidFill>
              </a:defRPr>
            </a:lvl4pPr>
            <a:lvl5pPr marL="2286000" lvl="4" indent="-317500" algn="ctr">
              <a:lnSpc>
                <a:spcPct val="115000"/>
              </a:lnSpc>
              <a:spcBef>
                <a:spcPts val="1600"/>
              </a:spcBef>
              <a:spcAft>
                <a:spcPts val="0"/>
              </a:spcAft>
              <a:buClr>
                <a:schemeClr val="dk1"/>
              </a:buClr>
              <a:buSzPts val="1400"/>
              <a:buChar char="○"/>
              <a:defRPr>
                <a:solidFill>
                  <a:schemeClr val="dk1"/>
                </a:solidFill>
              </a:defRPr>
            </a:lvl5pPr>
            <a:lvl6pPr marL="2743200" lvl="5" indent="-317500" algn="ctr">
              <a:lnSpc>
                <a:spcPct val="115000"/>
              </a:lnSpc>
              <a:spcBef>
                <a:spcPts val="1600"/>
              </a:spcBef>
              <a:spcAft>
                <a:spcPts val="0"/>
              </a:spcAft>
              <a:buClr>
                <a:schemeClr val="dk1"/>
              </a:buClr>
              <a:buSzPts val="1400"/>
              <a:buChar char="■"/>
              <a:defRPr>
                <a:solidFill>
                  <a:schemeClr val="dk1"/>
                </a:solidFill>
              </a:defRPr>
            </a:lvl6pPr>
            <a:lvl7pPr marL="3200400" lvl="6" indent="-317500" algn="ctr">
              <a:lnSpc>
                <a:spcPct val="115000"/>
              </a:lnSpc>
              <a:spcBef>
                <a:spcPts val="1600"/>
              </a:spcBef>
              <a:spcAft>
                <a:spcPts val="0"/>
              </a:spcAft>
              <a:buClr>
                <a:schemeClr val="dk1"/>
              </a:buClr>
              <a:buSzPts val="1400"/>
              <a:buChar char="●"/>
              <a:defRPr>
                <a:solidFill>
                  <a:schemeClr val="dk1"/>
                </a:solidFill>
              </a:defRPr>
            </a:lvl7pPr>
            <a:lvl8pPr marL="3657600" lvl="7" indent="-317500" algn="ctr">
              <a:lnSpc>
                <a:spcPct val="115000"/>
              </a:lnSpc>
              <a:spcBef>
                <a:spcPts val="1600"/>
              </a:spcBef>
              <a:spcAft>
                <a:spcPts val="0"/>
              </a:spcAft>
              <a:buClr>
                <a:schemeClr val="dk1"/>
              </a:buClr>
              <a:buSzPts val="1400"/>
              <a:buChar char="○"/>
              <a:defRPr>
                <a:solidFill>
                  <a:schemeClr val="dk1"/>
                </a:solidFill>
              </a:defRPr>
            </a:lvl8pPr>
            <a:lvl9pPr marL="4114800" lvl="8" indent="-317500" algn="ctr">
              <a:lnSpc>
                <a:spcPct val="115000"/>
              </a:lnSpc>
              <a:spcBef>
                <a:spcPts val="1600"/>
              </a:spcBef>
              <a:spcAft>
                <a:spcPts val="1600"/>
              </a:spcAft>
              <a:buClr>
                <a:schemeClr val="dk1"/>
              </a:buClr>
              <a:buSzPts val="1400"/>
              <a:buChar char="■"/>
              <a:defRPr>
                <a:solidFill>
                  <a:schemeClr val="dk1"/>
                </a:solidFill>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114"/>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Quote">
  <p:cSld name="CUSTOM_2">
    <p:spTree>
      <p:nvGrpSpPr>
        <p:cNvPr id="1" name="Shape 115"/>
        <p:cNvGrpSpPr/>
        <p:nvPr/>
      </p:nvGrpSpPr>
      <p:grpSpPr>
        <a:xfrm>
          <a:off x="0" y="0"/>
          <a:ext cx="0" cy="0"/>
          <a:chOff x="0" y="0"/>
          <a:chExt cx="0" cy="0"/>
        </a:xfrm>
      </p:grpSpPr>
      <p:sp>
        <p:nvSpPr>
          <p:cNvPr id="116" name="Google Shape;116;p45"/>
          <p:cNvSpPr/>
          <p:nvPr/>
        </p:nvSpPr>
        <p:spPr>
          <a:xfrm rot="-518302">
            <a:off x="-231824" y="3314370"/>
            <a:ext cx="9699007" cy="1510316"/>
          </a:xfrm>
          <a:custGeom>
            <a:avLst/>
            <a:gdLst/>
            <a:ahLst/>
            <a:cxnLst/>
            <a:rect l="l" t="t" r="r" b="b"/>
            <a:pathLst>
              <a:path w="121676" h="20435" extrusionOk="0">
                <a:moveTo>
                  <a:pt x="121676" y="1"/>
                </a:moveTo>
                <a:lnTo>
                  <a:pt x="121501" y="117"/>
                </a:lnTo>
                <a:cubicBezTo>
                  <a:pt x="120645" y="662"/>
                  <a:pt x="119381" y="1440"/>
                  <a:pt x="117805" y="2432"/>
                </a:cubicBezTo>
                <a:lnTo>
                  <a:pt x="116541" y="3190"/>
                </a:lnTo>
                <a:cubicBezTo>
                  <a:pt x="116327" y="3327"/>
                  <a:pt x="116094" y="3463"/>
                  <a:pt x="115861" y="3599"/>
                </a:cubicBezTo>
                <a:lnTo>
                  <a:pt x="115141" y="4007"/>
                </a:lnTo>
                <a:cubicBezTo>
                  <a:pt x="114655" y="4299"/>
                  <a:pt x="114168" y="4591"/>
                  <a:pt x="113643" y="4902"/>
                </a:cubicBezTo>
                <a:lnTo>
                  <a:pt x="112010" y="5816"/>
                </a:lnTo>
                <a:cubicBezTo>
                  <a:pt x="109753" y="7061"/>
                  <a:pt x="107167" y="8383"/>
                  <a:pt x="104308" y="9667"/>
                </a:cubicBezTo>
                <a:cubicBezTo>
                  <a:pt x="103588" y="9998"/>
                  <a:pt x="102849" y="10309"/>
                  <a:pt x="102110" y="10620"/>
                </a:cubicBezTo>
                <a:cubicBezTo>
                  <a:pt x="101740" y="10795"/>
                  <a:pt x="101351" y="10931"/>
                  <a:pt x="100962" y="11087"/>
                </a:cubicBezTo>
                <a:lnTo>
                  <a:pt x="99795" y="11554"/>
                </a:lnTo>
                <a:cubicBezTo>
                  <a:pt x="98220" y="12118"/>
                  <a:pt x="96586" y="12721"/>
                  <a:pt x="94875" y="13226"/>
                </a:cubicBezTo>
                <a:lnTo>
                  <a:pt x="94233" y="13421"/>
                </a:lnTo>
                <a:lnTo>
                  <a:pt x="93591" y="13596"/>
                </a:lnTo>
                <a:cubicBezTo>
                  <a:pt x="93163" y="13732"/>
                  <a:pt x="92735" y="13849"/>
                  <a:pt x="92288" y="13965"/>
                </a:cubicBezTo>
                <a:cubicBezTo>
                  <a:pt x="91413" y="14179"/>
                  <a:pt x="90518" y="14413"/>
                  <a:pt x="89604" y="14607"/>
                </a:cubicBezTo>
                <a:cubicBezTo>
                  <a:pt x="87795" y="15016"/>
                  <a:pt x="85928" y="15385"/>
                  <a:pt x="84022" y="15638"/>
                </a:cubicBezTo>
                <a:cubicBezTo>
                  <a:pt x="81305" y="16013"/>
                  <a:pt x="78569" y="16203"/>
                  <a:pt x="75828" y="16203"/>
                </a:cubicBezTo>
                <a:cubicBezTo>
                  <a:pt x="74586" y="16203"/>
                  <a:pt x="73343" y="16164"/>
                  <a:pt x="72099" y="16085"/>
                </a:cubicBezTo>
                <a:cubicBezTo>
                  <a:pt x="70057" y="15969"/>
                  <a:pt x="68015" y="15735"/>
                  <a:pt x="65934" y="15444"/>
                </a:cubicBezTo>
                <a:cubicBezTo>
                  <a:pt x="63872" y="15171"/>
                  <a:pt x="61791" y="14821"/>
                  <a:pt x="59710" y="14393"/>
                </a:cubicBezTo>
                <a:cubicBezTo>
                  <a:pt x="57649" y="13965"/>
                  <a:pt x="55587" y="13460"/>
                  <a:pt x="53525" y="12896"/>
                </a:cubicBezTo>
                <a:cubicBezTo>
                  <a:pt x="51464" y="12312"/>
                  <a:pt x="49460" y="11670"/>
                  <a:pt x="47477" y="10931"/>
                </a:cubicBezTo>
                <a:cubicBezTo>
                  <a:pt x="45493" y="10212"/>
                  <a:pt x="43548" y="9434"/>
                  <a:pt x="41642" y="8636"/>
                </a:cubicBezTo>
                <a:cubicBezTo>
                  <a:pt x="39736" y="7819"/>
                  <a:pt x="37869" y="6983"/>
                  <a:pt x="36021" y="6147"/>
                </a:cubicBezTo>
                <a:cubicBezTo>
                  <a:pt x="34173" y="5310"/>
                  <a:pt x="32325" y="4494"/>
                  <a:pt x="30478" y="3793"/>
                </a:cubicBezTo>
                <a:cubicBezTo>
                  <a:pt x="29544" y="3443"/>
                  <a:pt x="28630" y="3093"/>
                  <a:pt x="27697" y="2801"/>
                </a:cubicBezTo>
                <a:cubicBezTo>
                  <a:pt x="26744" y="2510"/>
                  <a:pt x="25810" y="2257"/>
                  <a:pt x="24837" y="2043"/>
                </a:cubicBezTo>
                <a:cubicBezTo>
                  <a:pt x="24585" y="1985"/>
                  <a:pt x="24371" y="1946"/>
                  <a:pt x="24137" y="1907"/>
                </a:cubicBezTo>
                <a:lnTo>
                  <a:pt x="23807" y="1829"/>
                </a:lnTo>
                <a:lnTo>
                  <a:pt x="23729" y="1810"/>
                </a:lnTo>
                <a:lnTo>
                  <a:pt x="23612" y="1810"/>
                </a:lnTo>
                <a:lnTo>
                  <a:pt x="23418" y="1790"/>
                </a:lnTo>
                <a:cubicBezTo>
                  <a:pt x="23184" y="1751"/>
                  <a:pt x="22931" y="1712"/>
                  <a:pt x="22698" y="1673"/>
                </a:cubicBezTo>
                <a:lnTo>
                  <a:pt x="21959" y="1596"/>
                </a:lnTo>
                <a:cubicBezTo>
                  <a:pt x="21235" y="1520"/>
                  <a:pt x="20500" y="1492"/>
                  <a:pt x="19762" y="1492"/>
                </a:cubicBezTo>
                <a:cubicBezTo>
                  <a:pt x="19548" y="1492"/>
                  <a:pt x="19334" y="1494"/>
                  <a:pt x="19119" y="1498"/>
                </a:cubicBezTo>
                <a:cubicBezTo>
                  <a:pt x="17330" y="1576"/>
                  <a:pt x="15541" y="1829"/>
                  <a:pt x="13810" y="2276"/>
                </a:cubicBezTo>
                <a:cubicBezTo>
                  <a:pt x="12973" y="2490"/>
                  <a:pt x="12176" y="2724"/>
                  <a:pt x="11398" y="2996"/>
                </a:cubicBezTo>
                <a:cubicBezTo>
                  <a:pt x="10620" y="3268"/>
                  <a:pt x="9900" y="3579"/>
                  <a:pt x="9181" y="3891"/>
                </a:cubicBezTo>
                <a:cubicBezTo>
                  <a:pt x="7858" y="4494"/>
                  <a:pt x="6575" y="5174"/>
                  <a:pt x="5330" y="5952"/>
                </a:cubicBezTo>
                <a:cubicBezTo>
                  <a:pt x="3424" y="7178"/>
                  <a:pt x="1634" y="8597"/>
                  <a:pt x="1" y="10192"/>
                </a:cubicBezTo>
                <a:lnTo>
                  <a:pt x="1" y="12585"/>
                </a:lnTo>
                <a:cubicBezTo>
                  <a:pt x="351" y="12332"/>
                  <a:pt x="720" y="12098"/>
                  <a:pt x="1109" y="11845"/>
                </a:cubicBezTo>
                <a:cubicBezTo>
                  <a:pt x="2957" y="10640"/>
                  <a:pt x="4863" y="9570"/>
                  <a:pt x="6847" y="8636"/>
                </a:cubicBezTo>
                <a:cubicBezTo>
                  <a:pt x="9356" y="7430"/>
                  <a:pt x="11981" y="6536"/>
                  <a:pt x="14685" y="5952"/>
                </a:cubicBezTo>
                <a:cubicBezTo>
                  <a:pt x="16202" y="5641"/>
                  <a:pt x="17758" y="5447"/>
                  <a:pt x="19314" y="5388"/>
                </a:cubicBezTo>
                <a:cubicBezTo>
                  <a:pt x="19819" y="5351"/>
                  <a:pt x="20333" y="5338"/>
                  <a:pt x="20854" y="5338"/>
                </a:cubicBezTo>
                <a:cubicBezTo>
                  <a:pt x="21155" y="5338"/>
                  <a:pt x="21458" y="5342"/>
                  <a:pt x="21764" y="5349"/>
                </a:cubicBezTo>
                <a:cubicBezTo>
                  <a:pt x="22173" y="5349"/>
                  <a:pt x="22581" y="5369"/>
                  <a:pt x="23009" y="5388"/>
                </a:cubicBezTo>
                <a:lnTo>
                  <a:pt x="23301" y="5388"/>
                </a:lnTo>
                <a:lnTo>
                  <a:pt x="23632" y="5427"/>
                </a:lnTo>
                <a:cubicBezTo>
                  <a:pt x="23865" y="5447"/>
                  <a:pt x="24098" y="5466"/>
                  <a:pt x="24312" y="5485"/>
                </a:cubicBezTo>
                <a:cubicBezTo>
                  <a:pt x="24740" y="5544"/>
                  <a:pt x="25149" y="5583"/>
                  <a:pt x="25596" y="5661"/>
                </a:cubicBezTo>
                <a:lnTo>
                  <a:pt x="26277" y="5738"/>
                </a:lnTo>
                <a:lnTo>
                  <a:pt x="26938" y="5855"/>
                </a:lnTo>
                <a:cubicBezTo>
                  <a:pt x="27852" y="5991"/>
                  <a:pt x="28766" y="6186"/>
                  <a:pt x="29700" y="6380"/>
                </a:cubicBezTo>
                <a:cubicBezTo>
                  <a:pt x="31548" y="6789"/>
                  <a:pt x="33454" y="7275"/>
                  <a:pt x="35360" y="7878"/>
                </a:cubicBezTo>
                <a:cubicBezTo>
                  <a:pt x="39191" y="9025"/>
                  <a:pt x="43062" y="10581"/>
                  <a:pt x="46971" y="12196"/>
                </a:cubicBezTo>
                <a:lnTo>
                  <a:pt x="52903" y="14627"/>
                </a:lnTo>
                <a:cubicBezTo>
                  <a:pt x="54906" y="15444"/>
                  <a:pt x="56929" y="16241"/>
                  <a:pt x="58971" y="16961"/>
                </a:cubicBezTo>
                <a:cubicBezTo>
                  <a:pt x="61033" y="17680"/>
                  <a:pt x="63133" y="18322"/>
                  <a:pt x="65273" y="18847"/>
                </a:cubicBezTo>
                <a:cubicBezTo>
                  <a:pt x="67393" y="19353"/>
                  <a:pt x="69552" y="19742"/>
                  <a:pt x="71710" y="19995"/>
                </a:cubicBezTo>
                <a:cubicBezTo>
                  <a:pt x="74079" y="20287"/>
                  <a:pt x="76465" y="20434"/>
                  <a:pt x="78850" y="20434"/>
                </a:cubicBezTo>
                <a:cubicBezTo>
                  <a:pt x="80754" y="20434"/>
                  <a:pt x="82656" y="20340"/>
                  <a:pt x="84547" y="20150"/>
                </a:cubicBezTo>
                <a:cubicBezTo>
                  <a:pt x="85072" y="20092"/>
                  <a:pt x="85597" y="20034"/>
                  <a:pt x="86103" y="19956"/>
                </a:cubicBezTo>
                <a:lnTo>
                  <a:pt x="87639" y="19722"/>
                </a:lnTo>
                <a:cubicBezTo>
                  <a:pt x="87892" y="19684"/>
                  <a:pt x="88145" y="19645"/>
                  <a:pt x="88398" y="19586"/>
                </a:cubicBezTo>
                <a:cubicBezTo>
                  <a:pt x="88651" y="19547"/>
                  <a:pt x="88904" y="19489"/>
                  <a:pt x="89137" y="19450"/>
                </a:cubicBezTo>
                <a:lnTo>
                  <a:pt x="89896" y="19295"/>
                </a:lnTo>
                <a:lnTo>
                  <a:pt x="90615" y="19119"/>
                </a:lnTo>
                <a:cubicBezTo>
                  <a:pt x="92541" y="18692"/>
                  <a:pt x="94427" y="18128"/>
                  <a:pt x="96275" y="17486"/>
                </a:cubicBezTo>
                <a:cubicBezTo>
                  <a:pt x="98084" y="16844"/>
                  <a:pt x="99776" y="16124"/>
                  <a:pt x="101410" y="15385"/>
                </a:cubicBezTo>
                <a:cubicBezTo>
                  <a:pt x="103043" y="14646"/>
                  <a:pt x="104580" y="13849"/>
                  <a:pt x="106000" y="13032"/>
                </a:cubicBezTo>
                <a:cubicBezTo>
                  <a:pt x="108606" y="11554"/>
                  <a:pt x="111115" y="9920"/>
                  <a:pt x="113507" y="8131"/>
                </a:cubicBezTo>
                <a:lnTo>
                  <a:pt x="115044" y="6964"/>
                </a:lnTo>
                <a:cubicBezTo>
                  <a:pt x="115530" y="6575"/>
                  <a:pt x="115997" y="6186"/>
                  <a:pt x="116425" y="5816"/>
                </a:cubicBezTo>
                <a:cubicBezTo>
                  <a:pt x="117319" y="5097"/>
                  <a:pt x="118097" y="4396"/>
                  <a:pt x="118817" y="3754"/>
                </a:cubicBezTo>
                <a:cubicBezTo>
                  <a:pt x="120023" y="2665"/>
                  <a:pt x="120976" y="1751"/>
                  <a:pt x="121676" y="1051"/>
                </a:cubicBezTo>
                <a:lnTo>
                  <a:pt x="121676" y="1"/>
                </a:lnTo>
                <a:close/>
              </a:path>
            </a:pathLst>
          </a:custGeom>
          <a:solidFill>
            <a:srgbClr val="A560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 name="Google Shape;117;p45"/>
          <p:cNvSpPr/>
          <p:nvPr/>
        </p:nvSpPr>
        <p:spPr>
          <a:xfrm>
            <a:off x="2914650" y="2921100"/>
            <a:ext cx="3333000" cy="2337000"/>
          </a:xfrm>
          <a:prstGeom prst="rect">
            <a:avLst/>
          </a:prstGeom>
          <a:solidFill>
            <a:schemeClr val="accent5"/>
          </a:solidFill>
          <a:ln>
            <a:noFill/>
          </a:ln>
          <a:effectLst>
            <a:outerShdw blurRad="57150" dist="19050" dir="6480000" algn="bl" rotWithShape="0">
              <a:srgbClr val="999999">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 name="Google Shape;118;p45"/>
          <p:cNvSpPr txBox="1">
            <a:spLocks noGrp="1"/>
          </p:cNvSpPr>
          <p:nvPr>
            <p:ph type="title"/>
          </p:nvPr>
        </p:nvSpPr>
        <p:spPr>
          <a:xfrm>
            <a:off x="2918550" y="3234238"/>
            <a:ext cx="3306900" cy="497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5100"/>
              <a:buNone/>
              <a:defRPr sz="3000"/>
            </a:lvl1pPr>
            <a:lvl2pPr lvl="1" algn="l">
              <a:lnSpc>
                <a:spcPct val="100000"/>
              </a:lnSpc>
              <a:spcBef>
                <a:spcPts val="160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a:endParaRPr/>
          </a:p>
        </p:txBody>
      </p:sp>
      <p:sp>
        <p:nvSpPr>
          <p:cNvPr id="119" name="Google Shape;119;p45"/>
          <p:cNvSpPr txBox="1">
            <a:spLocks noGrp="1"/>
          </p:cNvSpPr>
          <p:nvPr>
            <p:ph type="subTitle" idx="1"/>
          </p:nvPr>
        </p:nvSpPr>
        <p:spPr>
          <a:xfrm>
            <a:off x="1726650" y="1448725"/>
            <a:ext cx="5690700" cy="989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accent4"/>
              </a:buClr>
              <a:buSzPts val="1200"/>
              <a:buNone/>
              <a:defRPr sz="2000"/>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wo column 1">
  <p:cSld name="CUSTOM_8">
    <p:spTree>
      <p:nvGrpSpPr>
        <p:cNvPr id="1" name="Shape 120"/>
        <p:cNvGrpSpPr/>
        <p:nvPr/>
      </p:nvGrpSpPr>
      <p:grpSpPr>
        <a:xfrm>
          <a:off x="0" y="0"/>
          <a:ext cx="0" cy="0"/>
          <a:chOff x="0" y="0"/>
          <a:chExt cx="0" cy="0"/>
        </a:xfrm>
      </p:grpSpPr>
      <p:sp>
        <p:nvSpPr>
          <p:cNvPr id="121" name="Google Shape;121;p46"/>
          <p:cNvSpPr/>
          <p:nvPr/>
        </p:nvSpPr>
        <p:spPr>
          <a:xfrm>
            <a:off x="-170225" y="368825"/>
            <a:ext cx="9776400" cy="7104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 name="Google Shape;122;p46"/>
          <p:cNvSpPr txBox="1">
            <a:spLocks noGrp="1"/>
          </p:cNvSpPr>
          <p:nvPr>
            <p:ph type="title"/>
          </p:nvPr>
        </p:nvSpPr>
        <p:spPr>
          <a:xfrm>
            <a:off x="540000" y="368825"/>
            <a:ext cx="3589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2800"/>
              <a:buNone/>
              <a:defRPr>
                <a:latin typeface="Poppins"/>
                <a:ea typeface="Poppins"/>
                <a:cs typeface="Poppins"/>
                <a:sym typeface="Poppins"/>
              </a:defRPr>
            </a:lvl2pPr>
            <a:lvl3pPr lvl="2" algn="l">
              <a:lnSpc>
                <a:spcPct val="100000"/>
              </a:lnSpc>
              <a:spcBef>
                <a:spcPts val="0"/>
              </a:spcBef>
              <a:spcAft>
                <a:spcPts val="0"/>
              </a:spcAft>
              <a:buSzPts val="2800"/>
              <a:buNone/>
              <a:defRPr>
                <a:latin typeface="Poppins"/>
                <a:ea typeface="Poppins"/>
                <a:cs typeface="Poppins"/>
                <a:sym typeface="Poppins"/>
              </a:defRPr>
            </a:lvl3pPr>
            <a:lvl4pPr lvl="3" algn="l">
              <a:lnSpc>
                <a:spcPct val="100000"/>
              </a:lnSpc>
              <a:spcBef>
                <a:spcPts val="0"/>
              </a:spcBef>
              <a:spcAft>
                <a:spcPts val="0"/>
              </a:spcAft>
              <a:buSzPts val="2800"/>
              <a:buNone/>
              <a:defRPr>
                <a:latin typeface="Poppins"/>
                <a:ea typeface="Poppins"/>
                <a:cs typeface="Poppins"/>
                <a:sym typeface="Poppins"/>
              </a:defRPr>
            </a:lvl4pPr>
            <a:lvl5pPr lvl="4" algn="l">
              <a:lnSpc>
                <a:spcPct val="100000"/>
              </a:lnSpc>
              <a:spcBef>
                <a:spcPts val="0"/>
              </a:spcBef>
              <a:spcAft>
                <a:spcPts val="0"/>
              </a:spcAft>
              <a:buSzPts val="2800"/>
              <a:buNone/>
              <a:defRPr>
                <a:latin typeface="Poppins"/>
                <a:ea typeface="Poppins"/>
                <a:cs typeface="Poppins"/>
                <a:sym typeface="Poppins"/>
              </a:defRPr>
            </a:lvl5pPr>
            <a:lvl6pPr lvl="5" algn="l">
              <a:lnSpc>
                <a:spcPct val="100000"/>
              </a:lnSpc>
              <a:spcBef>
                <a:spcPts val="0"/>
              </a:spcBef>
              <a:spcAft>
                <a:spcPts val="0"/>
              </a:spcAft>
              <a:buSzPts val="2800"/>
              <a:buNone/>
              <a:defRPr>
                <a:latin typeface="Poppins"/>
                <a:ea typeface="Poppins"/>
                <a:cs typeface="Poppins"/>
                <a:sym typeface="Poppins"/>
              </a:defRPr>
            </a:lvl6pPr>
            <a:lvl7pPr lvl="6" algn="l">
              <a:lnSpc>
                <a:spcPct val="100000"/>
              </a:lnSpc>
              <a:spcBef>
                <a:spcPts val="0"/>
              </a:spcBef>
              <a:spcAft>
                <a:spcPts val="0"/>
              </a:spcAft>
              <a:buSzPts val="2800"/>
              <a:buNone/>
              <a:defRPr>
                <a:latin typeface="Poppins"/>
                <a:ea typeface="Poppins"/>
                <a:cs typeface="Poppins"/>
                <a:sym typeface="Poppins"/>
              </a:defRPr>
            </a:lvl7pPr>
            <a:lvl8pPr lvl="7" algn="l">
              <a:lnSpc>
                <a:spcPct val="100000"/>
              </a:lnSpc>
              <a:spcBef>
                <a:spcPts val="0"/>
              </a:spcBef>
              <a:spcAft>
                <a:spcPts val="0"/>
              </a:spcAft>
              <a:buSzPts val="2800"/>
              <a:buNone/>
              <a:defRPr>
                <a:latin typeface="Poppins"/>
                <a:ea typeface="Poppins"/>
                <a:cs typeface="Poppins"/>
                <a:sym typeface="Poppins"/>
              </a:defRPr>
            </a:lvl8pPr>
            <a:lvl9pPr lvl="8" algn="l">
              <a:lnSpc>
                <a:spcPct val="100000"/>
              </a:lnSpc>
              <a:spcBef>
                <a:spcPts val="0"/>
              </a:spcBef>
              <a:spcAft>
                <a:spcPts val="0"/>
              </a:spcAft>
              <a:buSzPts val="2800"/>
              <a:buNone/>
              <a:defRPr>
                <a:latin typeface="Poppins"/>
                <a:ea typeface="Poppins"/>
                <a:cs typeface="Poppins"/>
                <a:sym typeface="Poppins"/>
              </a:defRPr>
            </a:lvl9pPr>
          </a:lstStyle>
          <a:p>
            <a:endParaRPr/>
          </a:p>
        </p:txBody>
      </p:sp>
      <p:sp>
        <p:nvSpPr>
          <p:cNvPr id="123" name="Google Shape;123;p46"/>
          <p:cNvSpPr txBox="1">
            <a:spLocks noGrp="1"/>
          </p:cNvSpPr>
          <p:nvPr>
            <p:ph type="subTitle" idx="1"/>
          </p:nvPr>
        </p:nvSpPr>
        <p:spPr>
          <a:xfrm>
            <a:off x="526550" y="1535450"/>
            <a:ext cx="2007900" cy="357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2100"/>
              <a:buFont typeface="Bebas Neue"/>
              <a:buNone/>
              <a:defRPr sz="2700">
                <a:solidFill>
                  <a:schemeClr val="dk1"/>
                </a:solidFill>
                <a:latin typeface="Bebas Neue"/>
                <a:ea typeface="Bebas Neue"/>
                <a:cs typeface="Bebas Neue"/>
                <a:sym typeface="Bebas Neue"/>
              </a:defRPr>
            </a:lvl1pPr>
            <a:lvl2pPr lvl="1" algn="ctr">
              <a:lnSpc>
                <a:spcPct val="115000"/>
              </a:lnSpc>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a:lnSpc>
                <a:spcPct val="115000"/>
              </a:lnSpc>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124" name="Google Shape;124;p46"/>
          <p:cNvSpPr txBox="1">
            <a:spLocks noGrp="1"/>
          </p:cNvSpPr>
          <p:nvPr>
            <p:ph type="subTitle" idx="2"/>
          </p:nvPr>
        </p:nvSpPr>
        <p:spPr>
          <a:xfrm>
            <a:off x="402950" y="2145400"/>
            <a:ext cx="3834000" cy="2474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400"/>
              <a:buChar char="●"/>
              <a:defRPr sz="1200"/>
            </a:lvl1pPr>
            <a:lvl2pPr lvl="1" algn="ctr">
              <a:lnSpc>
                <a:spcPct val="115000"/>
              </a:lnSpc>
              <a:spcBef>
                <a:spcPts val="1000"/>
              </a:spcBef>
              <a:spcAft>
                <a:spcPts val="0"/>
              </a:spcAft>
              <a:buSzPts val="1400"/>
              <a:buChar char="○"/>
              <a:defRPr/>
            </a:lvl2pPr>
            <a:lvl3pPr lvl="2" algn="ctr">
              <a:lnSpc>
                <a:spcPct val="115000"/>
              </a:lnSpc>
              <a:spcBef>
                <a:spcPts val="1600"/>
              </a:spcBef>
              <a:spcAft>
                <a:spcPts val="0"/>
              </a:spcAft>
              <a:buSzPts val="1400"/>
              <a:buChar char="■"/>
              <a:defRPr/>
            </a:lvl3pPr>
            <a:lvl4pPr lvl="3" algn="ctr">
              <a:lnSpc>
                <a:spcPct val="115000"/>
              </a:lnSpc>
              <a:spcBef>
                <a:spcPts val="1600"/>
              </a:spcBef>
              <a:spcAft>
                <a:spcPts val="0"/>
              </a:spcAft>
              <a:buSzPts val="1400"/>
              <a:buChar char="●"/>
              <a:defRPr/>
            </a:lvl4pPr>
            <a:lvl5pPr lvl="4" algn="ctr">
              <a:lnSpc>
                <a:spcPct val="115000"/>
              </a:lnSpc>
              <a:spcBef>
                <a:spcPts val="1600"/>
              </a:spcBef>
              <a:spcAft>
                <a:spcPts val="0"/>
              </a:spcAft>
              <a:buSzPts val="1400"/>
              <a:buChar char="○"/>
              <a:defRPr/>
            </a:lvl5pPr>
            <a:lvl6pPr lvl="5" algn="ctr">
              <a:lnSpc>
                <a:spcPct val="115000"/>
              </a:lnSpc>
              <a:spcBef>
                <a:spcPts val="1600"/>
              </a:spcBef>
              <a:spcAft>
                <a:spcPts val="0"/>
              </a:spcAft>
              <a:buSzPts val="1400"/>
              <a:buChar char="■"/>
              <a:defRPr/>
            </a:lvl6pPr>
            <a:lvl7pPr lvl="6" algn="ctr">
              <a:lnSpc>
                <a:spcPct val="115000"/>
              </a:lnSpc>
              <a:spcBef>
                <a:spcPts val="1600"/>
              </a:spcBef>
              <a:spcAft>
                <a:spcPts val="0"/>
              </a:spcAft>
              <a:buSzPts val="1400"/>
              <a:buChar char="●"/>
              <a:defRPr/>
            </a:lvl7pPr>
            <a:lvl8pPr lvl="7" algn="ctr">
              <a:lnSpc>
                <a:spcPct val="115000"/>
              </a:lnSpc>
              <a:spcBef>
                <a:spcPts val="1600"/>
              </a:spcBef>
              <a:spcAft>
                <a:spcPts val="0"/>
              </a:spcAft>
              <a:buSzPts val="1400"/>
              <a:buChar char="○"/>
              <a:defRPr/>
            </a:lvl8pPr>
            <a:lvl9pPr lvl="8" algn="ctr">
              <a:lnSpc>
                <a:spcPct val="115000"/>
              </a:lnSpc>
              <a:spcBef>
                <a:spcPts val="1600"/>
              </a:spcBef>
              <a:spcAft>
                <a:spcPts val="1600"/>
              </a:spcAft>
              <a:buSzPts val="1400"/>
              <a:buChar char="■"/>
              <a:defRPr/>
            </a:lvl9pPr>
          </a:lstStyle>
          <a:p>
            <a:endParaRPr/>
          </a:p>
        </p:txBody>
      </p:sp>
      <p:sp>
        <p:nvSpPr>
          <p:cNvPr id="125" name="Google Shape;125;p46"/>
          <p:cNvSpPr txBox="1">
            <a:spLocks noGrp="1"/>
          </p:cNvSpPr>
          <p:nvPr>
            <p:ph type="subTitle" idx="3"/>
          </p:nvPr>
        </p:nvSpPr>
        <p:spPr>
          <a:xfrm>
            <a:off x="4986025" y="1535450"/>
            <a:ext cx="2007900" cy="357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2100"/>
              <a:buFont typeface="Bebas Neue"/>
              <a:buNone/>
              <a:defRPr sz="2700">
                <a:solidFill>
                  <a:schemeClr val="dk1"/>
                </a:solidFill>
                <a:latin typeface="Bebas Neue"/>
                <a:ea typeface="Bebas Neue"/>
                <a:cs typeface="Bebas Neue"/>
                <a:sym typeface="Bebas Neue"/>
              </a:defRPr>
            </a:lvl1pPr>
            <a:lvl2pPr lvl="1" algn="ctr">
              <a:lnSpc>
                <a:spcPct val="115000"/>
              </a:lnSpc>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a:lnSpc>
                <a:spcPct val="115000"/>
              </a:lnSpc>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126" name="Google Shape;126;p46"/>
          <p:cNvSpPr txBox="1">
            <a:spLocks noGrp="1"/>
          </p:cNvSpPr>
          <p:nvPr>
            <p:ph type="subTitle" idx="4"/>
          </p:nvPr>
        </p:nvSpPr>
        <p:spPr>
          <a:xfrm>
            <a:off x="4862425" y="2145400"/>
            <a:ext cx="3834000" cy="24741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Clr>
                <a:schemeClr val="dk1"/>
              </a:buClr>
              <a:buSzPts val="1400"/>
              <a:buChar char="●"/>
              <a:defRPr sz="1200"/>
            </a:lvl1pPr>
            <a:lvl2pPr lvl="1" algn="ctr">
              <a:lnSpc>
                <a:spcPct val="115000"/>
              </a:lnSpc>
              <a:spcBef>
                <a:spcPts val="1000"/>
              </a:spcBef>
              <a:spcAft>
                <a:spcPts val="0"/>
              </a:spcAft>
              <a:buSzPts val="1400"/>
              <a:buChar char="○"/>
              <a:defRPr/>
            </a:lvl2pPr>
            <a:lvl3pPr lvl="2" algn="ctr">
              <a:lnSpc>
                <a:spcPct val="115000"/>
              </a:lnSpc>
              <a:spcBef>
                <a:spcPts val="1600"/>
              </a:spcBef>
              <a:spcAft>
                <a:spcPts val="0"/>
              </a:spcAft>
              <a:buSzPts val="1400"/>
              <a:buChar char="■"/>
              <a:defRPr/>
            </a:lvl3pPr>
            <a:lvl4pPr lvl="3" algn="ctr">
              <a:lnSpc>
                <a:spcPct val="115000"/>
              </a:lnSpc>
              <a:spcBef>
                <a:spcPts val="1600"/>
              </a:spcBef>
              <a:spcAft>
                <a:spcPts val="0"/>
              </a:spcAft>
              <a:buSzPts val="1400"/>
              <a:buChar char="●"/>
              <a:defRPr/>
            </a:lvl4pPr>
            <a:lvl5pPr lvl="4" algn="ctr">
              <a:lnSpc>
                <a:spcPct val="115000"/>
              </a:lnSpc>
              <a:spcBef>
                <a:spcPts val="1600"/>
              </a:spcBef>
              <a:spcAft>
                <a:spcPts val="0"/>
              </a:spcAft>
              <a:buSzPts val="1400"/>
              <a:buChar char="○"/>
              <a:defRPr/>
            </a:lvl5pPr>
            <a:lvl6pPr lvl="5" algn="ctr">
              <a:lnSpc>
                <a:spcPct val="115000"/>
              </a:lnSpc>
              <a:spcBef>
                <a:spcPts val="1600"/>
              </a:spcBef>
              <a:spcAft>
                <a:spcPts val="0"/>
              </a:spcAft>
              <a:buSzPts val="1400"/>
              <a:buChar char="■"/>
              <a:defRPr/>
            </a:lvl6pPr>
            <a:lvl7pPr lvl="6" algn="ctr">
              <a:lnSpc>
                <a:spcPct val="115000"/>
              </a:lnSpc>
              <a:spcBef>
                <a:spcPts val="1600"/>
              </a:spcBef>
              <a:spcAft>
                <a:spcPts val="0"/>
              </a:spcAft>
              <a:buSzPts val="1400"/>
              <a:buChar char="●"/>
              <a:defRPr/>
            </a:lvl7pPr>
            <a:lvl8pPr lvl="7" algn="ctr">
              <a:lnSpc>
                <a:spcPct val="115000"/>
              </a:lnSpc>
              <a:spcBef>
                <a:spcPts val="1600"/>
              </a:spcBef>
              <a:spcAft>
                <a:spcPts val="0"/>
              </a:spcAft>
              <a:buSzPts val="1400"/>
              <a:buChar char="○"/>
              <a:defRPr/>
            </a:lvl8pPr>
            <a:lvl9pPr lvl="8" algn="ctr">
              <a:lnSpc>
                <a:spcPct val="115000"/>
              </a:lnSpc>
              <a:spcBef>
                <a:spcPts val="1600"/>
              </a:spcBef>
              <a:spcAft>
                <a:spcPts val="1600"/>
              </a:spcAft>
              <a:buSzPts val="1400"/>
              <a:buChar char="■"/>
              <a:defRPr/>
            </a:lvl9pPr>
          </a:lstStyle>
          <a:p>
            <a:endParaRPr/>
          </a:p>
        </p:txBody>
      </p:sp>
      <p:sp>
        <p:nvSpPr>
          <p:cNvPr id="127" name="Google Shape;127;p46"/>
          <p:cNvSpPr/>
          <p:nvPr/>
        </p:nvSpPr>
        <p:spPr>
          <a:xfrm>
            <a:off x="7984705" y="206401"/>
            <a:ext cx="961246" cy="1242582"/>
          </a:xfrm>
          <a:custGeom>
            <a:avLst/>
            <a:gdLst/>
            <a:ahLst/>
            <a:cxnLst/>
            <a:rect l="l" t="t" r="r" b="b"/>
            <a:pathLst>
              <a:path w="6045" h="7814" extrusionOk="0">
                <a:moveTo>
                  <a:pt x="4166" y="600"/>
                </a:moveTo>
                <a:cubicBezTo>
                  <a:pt x="4468" y="600"/>
                  <a:pt x="4767" y="671"/>
                  <a:pt x="5037" y="815"/>
                </a:cubicBezTo>
                <a:cubicBezTo>
                  <a:pt x="5320" y="956"/>
                  <a:pt x="5550" y="1186"/>
                  <a:pt x="5691" y="1468"/>
                </a:cubicBezTo>
                <a:cubicBezTo>
                  <a:pt x="5585" y="1663"/>
                  <a:pt x="5461" y="1840"/>
                  <a:pt x="5302" y="1999"/>
                </a:cubicBezTo>
                <a:lnTo>
                  <a:pt x="5214" y="2087"/>
                </a:lnTo>
                <a:cubicBezTo>
                  <a:pt x="4772" y="2370"/>
                  <a:pt x="4313" y="2617"/>
                  <a:pt x="3836" y="2829"/>
                </a:cubicBezTo>
                <a:cubicBezTo>
                  <a:pt x="3747" y="2405"/>
                  <a:pt x="3712" y="1981"/>
                  <a:pt x="3729" y="1557"/>
                </a:cubicBezTo>
                <a:cubicBezTo>
                  <a:pt x="3783" y="1221"/>
                  <a:pt x="3906" y="903"/>
                  <a:pt x="4065" y="602"/>
                </a:cubicBezTo>
                <a:cubicBezTo>
                  <a:pt x="4099" y="601"/>
                  <a:pt x="4132" y="600"/>
                  <a:pt x="4166" y="600"/>
                </a:cubicBezTo>
                <a:close/>
                <a:moveTo>
                  <a:pt x="4851" y="0"/>
                </a:moveTo>
                <a:cubicBezTo>
                  <a:pt x="4698" y="0"/>
                  <a:pt x="4544" y="36"/>
                  <a:pt x="4401" y="108"/>
                </a:cubicBezTo>
                <a:cubicBezTo>
                  <a:pt x="4383" y="125"/>
                  <a:pt x="3995" y="408"/>
                  <a:pt x="3924" y="461"/>
                </a:cubicBezTo>
                <a:cubicBezTo>
                  <a:pt x="3500" y="744"/>
                  <a:pt x="2899" y="1186"/>
                  <a:pt x="2793" y="1504"/>
                </a:cubicBezTo>
                <a:cubicBezTo>
                  <a:pt x="2775" y="1575"/>
                  <a:pt x="2810" y="2317"/>
                  <a:pt x="2881" y="3271"/>
                </a:cubicBezTo>
                <a:cubicBezTo>
                  <a:pt x="1503" y="3872"/>
                  <a:pt x="53" y="4455"/>
                  <a:pt x="53" y="4455"/>
                </a:cubicBezTo>
                <a:lnTo>
                  <a:pt x="0" y="6081"/>
                </a:lnTo>
                <a:cubicBezTo>
                  <a:pt x="0" y="6081"/>
                  <a:pt x="1485" y="5286"/>
                  <a:pt x="2952" y="4455"/>
                </a:cubicBezTo>
                <a:cubicBezTo>
                  <a:pt x="3076" y="6099"/>
                  <a:pt x="3199" y="7813"/>
                  <a:pt x="3199" y="7813"/>
                </a:cubicBezTo>
                <a:lnTo>
                  <a:pt x="4666" y="6788"/>
                </a:lnTo>
                <a:cubicBezTo>
                  <a:pt x="4666" y="6788"/>
                  <a:pt x="4295" y="5268"/>
                  <a:pt x="4030" y="3854"/>
                </a:cubicBezTo>
                <a:cubicBezTo>
                  <a:pt x="4914" y="3342"/>
                  <a:pt x="5621" y="2900"/>
                  <a:pt x="5727" y="2776"/>
                </a:cubicBezTo>
                <a:cubicBezTo>
                  <a:pt x="6045" y="2405"/>
                  <a:pt x="5956" y="938"/>
                  <a:pt x="5939" y="903"/>
                </a:cubicBezTo>
                <a:cubicBezTo>
                  <a:pt x="5939" y="903"/>
                  <a:pt x="5974" y="479"/>
                  <a:pt x="5391" y="161"/>
                </a:cubicBezTo>
                <a:cubicBezTo>
                  <a:pt x="5226" y="54"/>
                  <a:pt x="5039" y="0"/>
                  <a:pt x="485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ection title and description 1">
  <p:cSld name="CUSTOM_4">
    <p:spTree>
      <p:nvGrpSpPr>
        <p:cNvPr id="1" name="Shape 128"/>
        <p:cNvGrpSpPr/>
        <p:nvPr/>
      </p:nvGrpSpPr>
      <p:grpSpPr>
        <a:xfrm>
          <a:off x="0" y="0"/>
          <a:ext cx="0" cy="0"/>
          <a:chOff x="0" y="0"/>
          <a:chExt cx="0" cy="0"/>
        </a:xfrm>
      </p:grpSpPr>
      <p:sp>
        <p:nvSpPr>
          <p:cNvPr id="129" name="Google Shape;129;p47"/>
          <p:cNvSpPr/>
          <p:nvPr/>
        </p:nvSpPr>
        <p:spPr>
          <a:xfrm rot="10232225">
            <a:off x="-227423" y="3737337"/>
            <a:ext cx="9598837" cy="1612086"/>
          </a:xfrm>
          <a:custGeom>
            <a:avLst/>
            <a:gdLst/>
            <a:ahLst/>
            <a:cxnLst/>
            <a:rect l="l" t="t" r="r" b="b"/>
            <a:pathLst>
              <a:path w="121676" h="20435" extrusionOk="0">
                <a:moveTo>
                  <a:pt x="121676" y="1"/>
                </a:moveTo>
                <a:lnTo>
                  <a:pt x="121501" y="117"/>
                </a:lnTo>
                <a:cubicBezTo>
                  <a:pt x="120645" y="662"/>
                  <a:pt x="119381" y="1440"/>
                  <a:pt x="117805" y="2432"/>
                </a:cubicBezTo>
                <a:lnTo>
                  <a:pt x="116541" y="3190"/>
                </a:lnTo>
                <a:cubicBezTo>
                  <a:pt x="116327" y="3327"/>
                  <a:pt x="116094" y="3463"/>
                  <a:pt x="115861" y="3599"/>
                </a:cubicBezTo>
                <a:lnTo>
                  <a:pt x="115141" y="4007"/>
                </a:lnTo>
                <a:cubicBezTo>
                  <a:pt x="114655" y="4299"/>
                  <a:pt x="114168" y="4591"/>
                  <a:pt x="113643" y="4902"/>
                </a:cubicBezTo>
                <a:lnTo>
                  <a:pt x="112010" y="5816"/>
                </a:lnTo>
                <a:cubicBezTo>
                  <a:pt x="109753" y="7061"/>
                  <a:pt x="107167" y="8383"/>
                  <a:pt x="104308" y="9667"/>
                </a:cubicBezTo>
                <a:cubicBezTo>
                  <a:pt x="103588" y="9998"/>
                  <a:pt x="102849" y="10309"/>
                  <a:pt x="102110" y="10620"/>
                </a:cubicBezTo>
                <a:cubicBezTo>
                  <a:pt x="101740" y="10795"/>
                  <a:pt x="101351" y="10931"/>
                  <a:pt x="100962" y="11087"/>
                </a:cubicBezTo>
                <a:lnTo>
                  <a:pt x="99795" y="11554"/>
                </a:lnTo>
                <a:cubicBezTo>
                  <a:pt x="98220" y="12118"/>
                  <a:pt x="96586" y="12721"/>
                  <a:pt x="94875" y="13226"/>
                </a:cubicBezTo>
                <a:lnTo>
                  <a:pt x="94233" y="13421"/>
                </a:lnTo>
                <a:lnTo>
                  <a:pt x="93591" y="13596"/>
                </a:lnTo>
                <a:cubicBezTo>
                  <a:pt x="93163" y="13732"/>
                  <a:pt x="92735" y="13849"/>
                  <a:pt x="92288" y="13965"/>
                </a:cubicBezTo>
                <a:cubicBezTo>
                  <a:pt x="91413" y="14179"/>
                  <a:pt x="90518" y="14413"/>
                  <a:pt x="89604" y="14607"/>
                </a:cubicBezTo>
                <a:cubicBezTo>
                  <a:pt x="87795" y="15016"/>
                  <a:pt x="85928" y="15385"/>
                  <a:pt x="84022" y="15638"/>
                </a:cubicBezTo>
                <a:cubicBezTo>
                  <a:pt x="81305" y="16013"/>
                  <a:pt x="78569" y="16203"/>
                  <a:pt x="75828" y="16203"/>
                </a:cubicBezTo>
                <a:cubicBezTo>
                  <a:pt x="74586" y="16203"/>
                  <a:pt x="73343" y="16164"/>
                  <a:pt x="72099" y="16085"/>
                </a:cubicBezTo>
                <a:cubicBezTo>
                  <a:pt x="70057" y="15969"/>
                  <a:pt x="68015" y="15735"/>
                  <a:pt x="65934" y="15444"/>
                </a:cubicBezTo>
                <a:cubicBezTo>
                  <a:pt x="63872" y="15171"/>
                  <a:pt x="61791" y="14821"/>
                  <a:pt x="59710" y="14393"/>
                </a:cubicBezTo>
                <a:cubicBezTo>
                  <a:pt x="57649" y="13965"/>
                  <a:pt x="55587" y="13460"/>
                  <a:pt x="53525" y="12896"/>
                </a:cubicBezTo>
                <a:cubicBezTo>
                  <a:pt x="51464" y="12312"/>
                  <a:pt x="49460" y="11670"/>
                  <a:pt x="47477" y="10931"/>
                </a:cubicBezTo>
                <a:cubicBezTo>
                  <a:pt x="45493" y="10212"/>
                  <a:pt x="43548" y="9434"/>
                  <a:pt x="41642" y="8636"/>
                </a:cubicBezTo>
                <a:cubicBezTo>
                  <a:pt x="39736" y="7819"/>
                  <a:pt x="37869" y="6983"/>
                  <a:pt x="36021" y="6147"/>
                </a:cubicBezTo>
                <a:cubicBezTo>
                  <a:pt x="34173" y="5310"/>
                  <a:pt x="32325" y="4494"/>
                  <a:pt x="30478" y="3793"/>
                </a:cubicBezTo>
                <a:cubicBezTo>
                  <a:pt x="29544" y="3443"/>
                  <a:pt x="28630" y="3093"/>
                  <a:pt x="27697" y="2801"/>
                </a:cubicBezTo>
                <a:cubicBezTo>
                  <a:pt x="26744" y="2510"/>
                  <a:pt x="25810" y="2257"/>
                  <a:pt x="24837" y="2043"/>
                </a:cubicBezTo>
                <a:cubicBezTo>
                  <a:pt x="24585" y="1985"/>
                  <a:pt x="24371" y="1946"/>
                  <a:pt x="24137" y="1907"/>
                </a:cubicBezTo>
                <a:lnTo>
                  <a:pt x="23807" y="1829"/>
                </a:lnTo>
                <a:lnTo>
                  <a:pt x="23729" y="1810"/>
                </a:lnTo>
                <a:lnTo>
                  <a:pt x="23612" y="1810"/>
                </a:lnTo>
                <a:lnTo>
                  <a:pt x="23418" y="1790"/>
                </a:lnTo>
                <a:cubicBezTo>
                  <a:pt x="23184" y="1751"/>
                  <a:pt x="22931" y="1712"/>
                  <a:pt x="22698" y="1673"/>
                </a:cubicBezTo>
                <a:lnTo>
                  <a:pt x="21959" y="1596"/>
                </a:lnTo>
                <a:cubicBezTo>
                  <a:pt x="21235" y="1520"/>
                  <a:pt x="20500" y="1492"/>
                  <a:pt x="19762" y="1492"/>
                </a:cubicBezTo>
                <a:cubicBezTo>
                  <a:pt x="19548" y="1492"/>
                  <a:pt x="19334" y="1494"/>
                  <a:pt x="19119" y="1498"/>
                </a:cubicBezTo>
                <a:cubicBezTo>
                  <a:pt x="17330" y="1576"/>
                  <a:pt x="15541" y="1829"/>
                  <a:pt x="13810" y="2276"/>
                </a:cubicBezTo>
                <a:cubicBezTo>
                  <a:pt x="12973" y="2490"/>
                  <a:pt x="12176" y="2724"/>
                  <a:pt x="11398" y="2996"/>
                </a:cubicBezTo>
                <a:cubicBezTo>
                  <a:pt x="10620" y="3268"/>
                  <a:pt x="9900" y="3579"/>
                  <a:pt x="9181" y="3891"/>
                </a:cubicBezTo>
                <a:cubicBezTo>
                  <a:pt x="7858" y="4494"/>
                  <a:pt x="6575" y="5174"/>
                  <a:pt x="5330" y="5952"/>
                </a:cubicBezTo>
                <a:cubicBezTo>
                  <a:pt x="3424" y="7178"/>
                  <a:pt x="1634" y="8597"/>
                  <a:pt x="1" y="10192"/>
                </a:cubicBezTo>
                <a:lnTo>
                  <a:pt x="1" y="12585"/>
                </a:lnTo>
                <a:cubicBezTo>
                  <a:pt x="351" y="12332"/>
                  <a:pt x="720" y="12098"/>
                  <a:pt x="1109" y="11845"/>
                </a:cubicBezTo>
                <a:cubicBezTo>
                  <a:pt x="2957" y="10640"/>
                  <a:pt x="4863" y="9570"/>
                  <a:pt x="6847" y="8636"/>
                </a:cubicBezTo>
                <a:cubicBezTo>
                  <a:pt x="9356" y="7430"/>
                  <a:pt x="11981" y="6536"/>
                  <a:pt x="14685" y="5952"/>
                </a:cubicBezTo>
                <a:cubicBezTo>
                  <a:pt x="16202" y="5641"/>
                  <a:pt x="17758" y="5447"/>
                  <a:pt x="19314" y="5388"/>
                </a:cubicBezTo>
                <a:cubicBezTo>
                  <a:pt x="19819" y="5351"/>
                  <a:pt x="20333" y="5338"/>
                  <a:pt x="20854" y="5338"/>
                </a:cubicBezTo>
                <a:cubicBezTo>
                  <a:pt x="21155" y="5338"/>
                  <a:pt x="21458" y="5342"/>
                  <a:pt x="21764" y="5349"/>
                </a:cubicBezTo>
                <a:cubicBezTo>
                  <a:pt x="22173" y="5349"/>
                  <a:pt x="22581" y="5369"/>
                  <a:pt x="23009" y="5388"/>
                </a:cubicBezTo>
                <a:lnTo>
                  <a:pt x="23301" y="5388"/>
                </a:lnTo>
                <a:lnTo>
                  <a:pt x="23632" y="5427"/>
                </a:lnTo>
                <a:cubicBezTo>
                  <a:pt x="23865" y="5447"/>
                  <a:pt x="24098" y="5466"/>
                  <a:pt x="24312" y="5485"/>
                </a:cubicBezTo>
                <a:cubicBezTo>
                  <a:pt x="24740" y="5544"/>
                  <a:pt x="25149" y="5583"/>
                  <a:pt x="25596" y="5661"/>
                </a:cubicBezTo>
                <a:lnTo>
                  <a:pt x="26277" y="5738"/>
                </a:lnTo>
                <a:lnTo>
                  <a:pt x="26938" y="5855"/>
                </a:lnTo>
                <a:cubicBezTo>
                  <a:pt x="27852" y="5991"/>
                  <a:pt x="28766" y="6186"/>
                  <a:pt x="29700" y="6380"/>
                </a:cubicBezTo>
                <a:cubicBezTo>
                  <a:pt x="31548" y="6789"/>
                  <a:pt x="33454" y="7275"/>
                  <a:pt x="35360" y="7878"/>
                </a:cubicBezTo>
                <a:cubicBezTo>
                  <a:pt x="39191" y="9025"/>
                  <a:pt x="43062" y="10581"/>
                  <a:pt x="46971" y="12196"/>
                </a:cubicBezTo>
                <a:lnTo>
                  <a:pt x="52903" y="14627"/>
                </a:lnTo>
                <a:cubicBezTo>
                  <a:pt x="54906" y="15444"/>
                  <a:pt x="56929" y="16241"/>
                  <a:pt x="58971" y="16961"/>
                </a:cubicBezTo>
                <a:cubicBezTo>
                  <a:pt x="61033" y="17680"/>
                  <a:pt x="63133" y="18322"/>
                  <a:pt x="65273" y="18847"/>
                </a:cubicBezTo>
                <a:cubicBezTo>
                  <a:pt x="67393" y="19353"/>
                  <a:pt x="69552" y="19742"/>
                  <a:pt x="71710" y="19995"/>
                </a:cubicBezTo>
                <a:cubicBezTo>
                  <a:pt x="74079" y="20287"/>
                  <a:pt x="76465" y="20434"/>
                  <a:pt x="78850" y="20434"/>
                </a:cubicBezTo>
                <a:cubicBezTo>
                  <a:pt x="80754" y="20434"/>
                  <a:pt x="82656" y="20340"/>
                  <a:pt x="84547" y="20150"/>
                </a:cubicBezTo>
                <a:cubicBezTo>
                  <a:pt x="85072" y="20092"/>
                  <a:pt x="85597" y="20034"/>
                  <a:pt x="86103" y="19956"/>
                </a:cubicBezTo>
                <a:lnTo>
                  <a:pt x="87639" y="19722"/>
                </a:lnTo>
                <a:cubicBezTo>
                  <a:pt x="87892" y="19684"/>
                  <a:pt x="88145" y="19645"/>
                  <a:pt x="88398" y="19586"/>
                </a:cubicBezTo>
                <a:cubicBezTo>
                  <a:pt x="88651" y="19547"/>
                  <a:pt x="88904" y="19489"/>
                  <a:pt x="89137" y="19450"/>
                </a:cubicBezTo>
                <a:lnTo>
                  <a:pt x="89896" y="19295"/>
                </a:lnTo>
                <a:lnTo>
                  <a:pt x="90615" y="19119"/>
                </a:lnTo>
                <a:cubicBezTo>
                  <a:pt x="92541" y="18692"/>
                  <a:pt x="94427" y="18128"/>
                  <a:pt x="96275" y="17486"/>
                </a:cubicBezTo>
                <a:cubicBezTo>
                  <a:pt x="98084" y="16844"/>
                  <a:pt x="99776" y="16124"/>
                  <a:pt x="101410" y="15385"/>
                </a:cubicBezTo>
                <a:cubicBezTo>
                  <a:pt x="103043" y="14646"/>
                  <a:pt x="104580" y="13849"/>
                  <a:pt x="106000" y="13032"/>
                </a:cubicBezTo>
                <a:cubicBezTo>
                  <a:pt x="108606" y="11554"/>
                  <a:pt x="111115" y="9920"/>
                  <a:pt x="113507" y="8131"/>
                </a:cubicBezTo>
                <a:lnTo>
                  <a:pt x="115044" y="6964"/>
                </a:lnTo>
                <a:cubicBezTo>
                  <a:pt x="115530" y="6575"/>
                  <a:pt x="115997" y="6186"/>
                  <a:pt x="116425" y="5816"/>
                </a:cubicBezTo>
                <a:cubicBezTo>
                  <a:pt x="117319" y="5097"/>
                  <a:pt x="118097" y="4396"/>
                  <a:pt x="118817" y="3754"/>
                </a:cubicBezTo>
                <a:cubicBezTo>
                  <a:pt x="120023" y="2665"/>
                  <a:pt x="120976" y="1751"/>
                  <a:pt x="121676" y="1051"/>
                </a:cubicBezTo>
                <a:lnTo>
                  <a:pt x="121676" y="1"/>
                </a:lnTo>
                <a:close/>
              </a:path>
            </a:pathLst>
          </a:custGeom>
          <a:solidFill>
            <a:srgbClr val="A560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 name="Google Shape;130;p47"/>
          <p:cNvSpPr/>
          <p:nvPr/>
        </p:nvSpPr>
        <p:spPr>
          <a:xfrm>
            <a:off x="2055750" y="-88800"/>
            <a:ext cx="5032500" cy="6608700"/>
          </a:xfrm>
          <a:prstGeom prst="rect">
            <a:avLst/>
          </a:prstGeom>
          <a:solidFill>
            <a:schemeClr val="accent5"/>
          </a:solidFill>
          <a:ln>
            <a:noFill/>
          </a:ln>
          <a:effectLst>
            <a:outerShdw blurRad="57150" dist="19050" dir="3300000" algn="bl" rotWithShape="0">
              <a:srgbClr val="999999">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 name="Google Shape;131;p47"/>
          <p:cNvSpPr txBox="1">
            <a:spLocks noGrp="1"/>
          </p:cNvSpPr>
          <p:nvPr>
            <p:ph type="title"/>
          </p:nvPr>
        </p:nvSpPr>
        <p:spPr>
          <a:xfrm>
            <a:off x="2379900" y="1837025"/>
            <a:ext cx="4384200" cy="822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75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132" name="Google Shape;132;p47"/>
          <p:cNvSpPr txBox="1">
            <a:spLocks noGrp="1"/>
          </p:cNvSpPr>
          <p:nvPr>
            <p:ph type="subTitle" idx="1"/>
          </p:nvPr>
        </p:nvSpPr>
        <p:spPr>
          <a:xfrm>
            <a:off x="2468550" y="2754775"/>
            <a:ext cx="4206900" cy="551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
        <p:nvSpPr>
          <p:cNvPr id="133" name="Google Shape;133;p47"/>
          <p:cNvSpPr/>
          <p:nvPr/>
        </p:nvSpPr>
        <p:spPr>
          <a:xfrm rot="-896066">
            <a:off x="-490413" y="-1523492"/>
            <a:ext cx="8566228" cy="2396008"/>
          </a:xfrm>
          <a:custGeom>
            <a:avLst/>
            <a:gdLst/>
            <a:ahLst/>
            <a:cxnLst/>
            <a:rect l="l" t="t" r="r" b="b"/>
            <a:pathLst>
              <a:path w="121482" h="33979" extrusionOk="0">
                <a:moveTo>
                  <a:pt x="71117" y="21375"/>
                </a:moveTo>
                <a:cubicBezTo>
                  <a:pt x="71003" y="21423"/>
                  <a:pt x="70890" y="21474"/>
                  <a:pt x="70777" y="21531"/>
                </a:cubicBezTo>
                <a:cubicBezTo>
                  <a:pt x="70890" y="21481"/>
                  <a:pt x="71004" y="21429"/>
                  <a:pt x="71117" y="21375"/>
                </a:cubicBezTo>
                <a:close/>
                <a:moveTo>
                  <a:pt x="107419" y="5641"/>
                </a:moveTo>
                <a:cubicBezTo>
                  <a:pt x="106116" y="5641"/>
                  <a:pt x="104794" y="5718"/>
                  <a:pt x="103471" y="5816"/>
                </a:cubicBezTo>
                <a:cubicBezTo>
                  <a:pt x="102810" y="5893"/>
                  <a:pt x="102148" y="5991"/>
                  <a:pt x="101468" y="6088"/>
                </a:cubicBezTo>
                <a:cubicBezTo>
                  <a:pt x="100806" y="6185"/>
                  <a:pt x="100145" y="6302"/>
                  <a:pt x="99484" y="6438"/>
                </a:cubicBezTo>
                <a:cubicBezTo>
                  <a:pt x="98803" y="6594"/>
                  <a:pt x="98142" y="6769"/>
                  <a:pt x="97481" y="6944"/>
                </a:cubicBezTo>
                <a:cubicBezTo>
                  <a:pt x="97150" y="7041"/>
                  <a:pt x="96819" y="7119"/>
                  <a:pt x="96489" y="7216"/>
                </a:cubicBezTo>
                <a:lnTo>
                  <a:pt x="96003" y="7372"/>
                </a:lnTo>
                <a:cubicBezTo>
                  <a:pt x="95847" y="7430"/>
                  <a:pt x="95672" y="7488"/>
                  <a:pt x="95516" y="7547"/>
                </a:cubicBezTo>
                <a:cubicBezTo>
                  <a:pt x="94855" y="7761"/>
                  <a:pt x="94213" y="8013"/>
                  <a:pt x="93552" y="8266"/>
                </a:cubicBezTo>
                <a:cubicBezTo>
                  <a:pt x="92891" y="8519"/>
                  <a:pt x="92249" y="8753"/>
                  <a:pt x="91607" y="9064"/>
                </a:cubicBezTo>
                <a:lnTo>
                  <a:pt x="90634" y="9511"/>
                </a:lnTo>
                <a:lnTo>
                  <a:pt x="89681" y="9978"/>
                </a:lnTo>
                <a:cubicBezTo>
                  <a:pt x="89040" y="10289"/>
                  <a:pt x="88398" y="10581"/>
                  <a:pt x="87775" y="10950"/>
                </a:cubicBezTo>
                <a:lnTo>
                  <a:pt x="85928" y="12001"/>
                </a:lnTo>
                <a:lnTo>
                  <a:pt x="84994" y="12487"/>
                </a:lnTo>
                <a:lnTo>
                  <a:pt x="84527" y="12759"/>
                </a:lnTo>
                <a:lnTo>
                  <a:pt x="84080" y="13031"/>
                </a:lnTo>
                <a:cubicBezTo>
                  <a:pt x="82855" y="13790"/>
                  <a:pt x="81649" y="14510"/>
                  <a:pt x="80462" y="15268"/>
                </a:cubicBezTo>
                <a:cubicBezTo>
                  <a:pt x="79276" y="16027"/>
                  <a:pt x="78090" y="16805"/>
                  <a:pt x="76903" y="17544"/>
                </a:cubicBezTo>
                <a:cubicBezTo>
                  <a:pt x="76320" y="17933"/>
                  <a:pt x="75736" y="18322"/>
                  <a:pt x="75153" y="18711"/>
                </a:cubicBezTo>
                <a:cubicBezTo>
                  <a:pt x="74569" y="19080"/>
                  <a:pt x="73986" y="19469"/>
                  <a:pt x="73422" y="19897"/>
                </a:cubicBezTo>
                <a:cubicBezTo>
                  <a:pt x="73130" y="20091"/>
                  <a:pt x="72858" y="20305"/>
                  <a:pt x="72566" y="20519"/>
                </a:cubicBezTo>
                <a:cubicBezTo>
                  <a:pt x="72294" y="20733"/>
                  <a:pt x="72002" y="20928"/>
                  <a:pt x="71691" y="21083"/>
                </a:cubicBezTo>
                <a:cubicBezTo>
                  <a:pt x="71506" y="21182"/>
                  <a:pt x="71313" y="21281"/>
                  <a:pt x="71117" y="21375"/>
                </a:cubicBezTo>
                <a:lnTo>
                  <a:pt x="71117" y="21375"/>
                </a:lnTo>
                <a:cubicBezTo>
                  <a:pt x="71317" y="21290"/>
                  <a:pt x="71519" y="21216"/>
                  <a:pt x="71730" y="21142"/>
                </a:cubicBezTo>
                <a:cubicBezTo>
                  <a:pt x="72391" y="20947"/>
                  <a:pt x="73072" y="20831"/>
                  <a:pt x="73772" y="20792"/>
                </a:cubicBezTo>
                <a:cubicBezTo>
                  <a:pt x="74472" y="20733"/>
                  <a:pt x="75153" y="20617"/>
                  <a:pt x="75834" y="20519"/>
                </a:cubicBezTo>
                <a:cubicBezTo>
                  <a:pt x="76184" y="20461"/>
                  <a:pt x="76514" y="20422"/>
                  <a:pt x="76864" y="20364"/>
                </a:cubicBezTo>
                <a:cubicBezTo>
                  <a:pt x="84305" y="19398"/>
                  <a:pt x="92086" y="18108"/>
                  <a:pt x="99768" y="18108"/>
                </a:cubicBezTo>
                <a:cubicBezTo>
                  <a:pt x="103993" y="18108"/>
                  <a:pt x="108189" y="18498"/>
                  <a:pt x="112282" y="19547"/>
                </a:cubicBezTo>
                <a:cubicBezTo>
                  <a:pt x="112943" y="19722"/>
                  <a:pt x="113624" y="19916"/>
                  <a:pt x="114304" y="20111"/>
                </a:cubicBezTo>
                <a:cubicBezTo>
                  <a:pt x="117066" y="20831"/>
                  <a:pt x="119400" y="22484"/>
                  <a:pt x="121481" y="24448"/>
                </a:cubicBezTo>
                <a:lnTo>
                  <a:pt x="121481" y="8111"/>
                </a:lnTo>
                <a:cubicBezTo>
                  <a:pt x="120509" y="7780"/>
                  <a:pt x="119517" y="7469"/>
                  <a:pt x="118486" y="7197"/>
                </a:cubicBezTo>
                <a:cubicBezTo>
                  <a:pt x="117922" y="7041"/>
                  <a:pt x="117338" y="6885"/>
                  <a:pt x="116755" y="6749"/>
                </a:cubicBezTo>
                <a:cubicBezTo>
                  <a:pt x="116171" y="6613"/>
                  <a:pt x="115569" y="6496"/>
                  <a:pt x="114966" y="6399"/>
                </a:cubicBezTo>
                <a:cubicBezTo>
                  <a:pt x="113760" y="6146"/>
                  <a:pt x="112534" y="6010"/>
                  <a:pt x="111270" y="5855"/>
                </a:cubicBezTo>
                <a:cubicBezTo>
                  <a:pt x="110648" y="5777"/>
                  <a:pt x="110006" y="5738"/>
                  <a:pt x="109364" y="5718"/>
                </a:cubicBezTo>
                <a:lnTo>
                  <a:pt x="108392" y="5660"/>
                </a:lnTo>
                <a:lnTo>
                  <a:pt x="107419" y="5641"/>
                </a:lnTo>
                <a:close/>
                <a:moveTo>
                  <a:pt x="0" y="0"/>
                </a:moveTo>
                <a:lnTo>
                  <a:pt x="0" y="17952"/>
                </a:lnTo>
                <a:cubicBezTo>
                  <a:pt x="2743" y="20480"/>
                  <a:pt x="5699" y="22795"/>
                  <a:pt x="8811" y="24857"/>
                </a:cubicBezTo>
                <a:cubicBezTo>
                  <a:pt x="11028" y="26354"/>
                  <a:pt x="13362" y="27677"/>
                  <a:pt x="15774" y="28844"/>
                </a:cubicBezTo>
                <a:cubicBezTo>
                  <a:pt x="18341" y="30069"/>
                  <a:pt x="21006" y="31080"/>
                  <a:pt x="23729" y="31878"/>
                </a:cubicBezTo>
                <a:cubicBezTo>
                  <a:pt x="26568" y="32695"/>
                  <a:pt x="29466" y="33278"/>
                  <a:pt x="32403" y="33609"/>
                </a:cubicBezTo>
                <a:lnTo>
                  <a:pt x="33531" y="33745"/>
                </a:lnTo>
                <a:lnTo>
                  <a:pt x="34659" y="33823"/>
                </a:lnTo>
                <a:cubicBezTo>
                  <a:pt x="35048" y="33862"/>
                  <a:pt x="35418" y="33881"/>
                  <a:pt x="35787" y="33901"/>
                </a:cubicBezTo>
                <a:lnTo>
                  <a:pt x="36935" y="33959"/>
                </a:lnTo>
                <a:cubicBezTo>
                  <a:pt x="37304" y="33959"/>
                  <a:pt x="37693" y="33978"/>
                  <a:pt x="38063" y="33978"/>
                </a:cubicBezTo>
                <a:lnTo>
                  <a:pt x="40358" y="33978"/>
                </a:lnTo>
                <a:cubicBezTo>
                  <a:pt x="40727" y="33978"/>
                  <a:pt x="41116" y="33959"/>
                  <a:pt x="41486" y="33939"/>
                </a:cubicBezTo>
                <a:cubicBezTo>
                  <a:pt x="44559" y="33745"/>
                  <a:pt x="47593" y="33123"/>
                  <a:pt x="50491" y="32111"/>
                </a:cubicBezTo>
                <a:cubicBezTo>
                  <a:pt x="53350" y="31080"/>
                  <a:pt x="56112" y="29797"/>
                  <a:pt x="58738" y="28299"/>
                </a:cubicBezTo>
                <a:cubicBezTo>
                  <a:pt x="59399" y="27930"/>
                  <a:pt x="60041" y="27579"/>
                  <a:pt x="60663" y="27210"/>
                </a:cubicBezTo>
                <a:lnTo>
                  <a:pt x="61616" y="26665"/>
                </a:lnTo>
                <a:cubicBezTo>
                  <a:pt x="61927" y="26471"/>
                  <a:pt x="62238" y="26315"/>
                  <a:pt x="62550" y="26121"/>
                </a:cubicBezTo>
                <a:cubicBezTo>
                  <a:pt x="63172" y="25751"/>
                  <a:pt x="63775" y="25382"/>
                  <a:pt x="64397" y="25032"/>
                </a:cubicBezTo>
                <a:cubicBezTo>
                  <a:pt x="65000" y="24662"/>
                  <a:pt x="65623" y="24312"/>
                  <a:pt x="66226" y="23962"/>
                </a:cubicBezTo>
                <a:cubicBezTo>
                  <a:pt x="66848" y="23612"/>
                  <a:pt x="67412" y="23242"/>
                  <a:pt x="68015" y="22912"/>
                </a:cubicBezTo>
                <a:cubicBezTo>
                  <a:pt x="68618" y="22581"/>
                  <a:pt x="69221" y="22231"/>
                  <a:pt x="69843" y="21939"/>
                </a:cubicBezTo>
                <a:cubicBezTo>
                  <a:pt x="70154" y="21803"/>
                  <a:pt x="70465" y="21667"/>
                  <a:pt x="70776" y="21531"/>
                </a:cubicBezTo>
                <a:lnTo>
                  <a:pt x="70776" y="21531"/>
                </a:lnTo>
                <a:cubicBezTo>
                  <a:pt x="70465" y="21667"/>
                  <a:pt x="70135" y="21784"/>
                  <a:pt x="69824" y="21920"/>
                </a:cubicBezTo>
                <a:cubicBezTo>
                  <a:pt x="69182" y="22153"/>
                  <a:pt x="68540" y="22386"/>
                  <a:pt x="67879" y="22581"/>
                </a:cubicBezTo>
                <a:cubicBezTo>
                  <a:pt x="67548" y="22678"/>
                  <a:pt x="67217" y="22775"/>
                  <a:pt x="66887" y="22873"/>
                </a:cubicBezTo>
                <a:cubicBezTo>
                  <a:pt x="66556" y="22970"/>
                  <a:pt x="66226" y="23067"/>
                  <a:pt x="65875" y="23145"/>
                </a:cubicBezTo>
                <a:cubicBezTo>
                  <a:pt x="65389" y="23262"/>
                  <a:pt x="64884" y="23398"/>
                  <a:pt x="64378" y="23476"/>
                </a:cubicBezTo>
                <a:cubicBezTo>
                  <a:pt x="63872" y="23553"/>
                  <a:pt x="63347" y="23651"/>
                  <a:pt x="62841" y="23709"/>
                </a:cubicBezTo>
                <a:cubicBezTo>
                  <a:pt x="59931" y="24135"/>
                  <a:pt x="57049" y="24338"/>
                  <a:pt x="54201" y="24338"/>
                </a:cubicBezTo>
                <a:cubicBezTo>
                  <a:pt x="33752" y="24338"/>
                  <a:pt x="15040" y="13862"/>
                  <a:pt x="0" y="0"/>
                </a:cubicBezTo>
                <a:close/>
              </a:path>
            </a:pathLst>
          </a:custGeom>
          <a:solidFill>
            <a:srgbClr val="A560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two columns 2">
  <p:cSld name="CUSTOM_7">
    <p:spTree>
      <p:nvGrpSpPr>
        <p:cNvPr id="1" name="Shape 17"/>
        <p:cNvGrpSpPr/>
        <p:nvPr/>
      </p:nvGrpSpPr>
      <p:grpSpPr>
        <a:xfrm>
          <a:off x="0" y="0"/>
          <a:ext cx="0" cy="0"/>
          <a:chOff x="0" y="0"/>
          <a:chExt cx="0" cy="0"/>
        </a:xfrm>
      </p:grpSpPr>
      <p:sp>
        <p:nvSpPr>
          <p:cNvPr id="18" name="Google Shape;18;p30"/>
          <p:cNvSpPr txBox="1">
            <a:spLocks noGrp="1"/>
          </p:cNvSpPr>
          <p:nvPr>
            <p:ph type="title"/>
          </p:nvPr>
        </p:nvSpPr>
        <p:spPr>
          <a:xfrm>
            <a:off x="540000" y="368825"/>
            <a:ext cx="2205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2800"/>
              <a:buNone/>
              <a:defRPr>
                <a:latin typeface="Poppins"/>
                <a:ea typeface="Poppins"/>
                <a:cs typeface="Poppins"/>
                <a:sym typeface="Poppins"/>
              </a:defRPr>
            </a:lvl2pPr>
            <a:lvl3pPr lvl="2" algn="l">
              <a:lnSpc>
                <a:spcPct val="100000"/>
              </a:lnSpc>
              <a:spcBef>
                <a:spcPts val="0"/>
              </a:spcBef>
              <a:spcAft>
                <a:spcPts val="0"/>
              </a:spcAft>
              <a:buSzPts val="2800"/>
              <a:buNone/>
              <a:defRPr>
                <a:latin typeface="Poppins"/>
                <a:ea typeface="Poppins"/>
                <a:cs typeface="Poppins"/>
                <a:sym typeface="Poppins"/>
              </a:defRPr>
            </a:lvl3pPr>
            <a:lvl4pPr lvl="3" algn="l">
              <a:lnSpc>
                <a:spcPct val="100000"/>
              </a:lnSpc>
              <a:spcBef>
                <a:spcPts val="0"/>
              </a:spcBef>
              <a:spcAft>
                <a:spcPts val="0"/>
              </a:spcAft>
              <a:buSzPts val="2800"/>
              <a:buNone/>
              <a:defRPr>
                <a:latin typeface="Poppins"/>
                <a:ea typeface="Poppins"/>
                <a:cs typeface="Poppins"/>
                <a:sym typeface="Poppins"/>
              </a:defRPr>
            </a:lvl4pPr>
            <a:lvl5pPr lvl="4" algn="l">
              <a:lnSpc>
                <a:spcPct val="100000"/>
              </a:lnSpc>
              <a:spcBef>
                <a:spcPts val="0"/>
              </a:spcBef>
              <a:spcAft>
                <a:spcPts val="0"/>
              </a:spcAft>
              <a:buSzPts val="2800"/>
              <a:buNone/>
              <a:defRPr>
                <a:latin typeface="Poppins"/>
                <a:ea typeface="Poppins"/>
                <a:cs typeface="Poppins"/>
                <a:sym typeface="Poppins"/>
              </a:defRPr>
            </a:lvl5pPr>
            <a:lvl6pPr lvl="5" algn="l">
              <a:lnSpc>
                <a:spcPct val="100000"/>
              </a:lnSpc>
              <a:spcBef>
                <a:spcPts val="0"/>
              </a:spcBef>
              <a:spcAft>
                <a:spcPts val="0"/>
              </a:spcAft>
              <a:buSzPts val="2800"/>
              <a:buNone/>
              <a:defRPr>
                <a:latin typeface="Poppins"/>
                <a:ea typeface="Poppins"/>
                <a:cs typeface="Poppins"/>
                <a:sym typeface="Poppins"/>
              </a:defRPr>
            </a:lvl6pPr>
            <a:lvl7pPr lvl="6" algn="l">
              <a:lnSpc>
                <a:spcPct val="100000"/>
              </a:lnSpc>
              <a:spcBef>
                <a:spcPts val="0"/>
              </a:spcBef>
              <a:spcAft>
                <a:spcPts val="0"/>
              </a:spcAft>
              <a:buSzPts val="2800"/>
              <a:buNone/>
              <a:defRPr>
                <a:latin typeface="Poppins"/>
                <a:ea typeface="Poppins"/>
                <a:cs typeface="Poppins"/>
                <a:sym typeface="Poppins"/>
              </a:defRPr>
            </a:lvl7pPr>
            <a:lvl8pPr lvl="7" algn="l">
              <a:lnSpc>
                <a:spcPct val="100000"/>
              </a:lnSpc>
              <a:spcBef>
                <a:spcPts val="0"/>
              </a:spcBef>
              <a:spcAft>
                <a:spcPts val="0"/>
              </a:spcAft>
              <a:buSzPts val="2800"/>
              <a:buNone/>
              <a:defRPr>
                <a:latin typeface="Poppins"/>
                <a:ea typeface="Poppins"/>
                <a:cs typeface="Poppins"/>
                <a:sym typeface="Poppins"/>
              </a:defRPr>
            </a:lvl8pPr>
            <a:lvl9pPr lvl="8" algn="l">
              <a:lnSpc>
                <a:spcPct val="100000"/>
              </a:lnSpc>
              <a:spcBef>
                <a:spcPts val="0"/>
              </a:spcBef>
              <a:spcAft>
                <a:spcPts val="0"/>
              </a:spcAft>
              <a:buSzPts val="2800"/>
              <a:buNone/>
              <a:defRPr>
                <a:latin typeface="Poppins"/>
                <a:ea typeface="Poppins"/>
                <a:cs typeface="Poppins"/>
                <a:sym typeface="Poppins"/>
              </a:defRPr>
            </a:lvl9pPr>
          </a:lstStyle>
          <a:p>
            <a:endParaRPr/>
          </a:p>
        </p:txBody>
      </p:sp>
      <p:sp>
        <p:nvSpPr>
          <p:cNvPr id="19" name="Google Shape;19;p30"/>
          <p:cNvSpPr txBox="1">
            <a:spLocks noGrp="1"/>
          </p:cNvSpPr>
          <p:nvPr>
            <p:ph type="subTitle" idx="1"/>
          </p:nvPr>
        </p:nvSpPr>
        <p:spPr>
          <a:xfrm>
            <a:off x="5091350" y="3537100"/>
            <a:ext cx="22056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100"/>
              <a:buFont typeface="Bebas Neue"/>
              <a:buNone/>
              <a:defRPr sz="2700">
                <a:solidFill>
                  <a:schemeClr val="dk1"/>
                </a:solidFill>
                <a:latin typeface="Bebas Neue"/>
                <a:ea typeface="Bebas Neue"/>
                <a:cs typeface="Bebas Neue"/>
                <a:sym typeface="Bebas Neue"/>
              </a:defRPr>
            </a:lvl1pPr>
            <a:lvl2pPr lvl="1" algn="ctr">
              <a:lnSpc>
                <a:spcPct val="115000"/>
              </a:lnSpc>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a:lnSpc>
                <a:spcPct val="115000"/>
              </a:lnSpc>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20" name="Google Shape;20;p30"/>
          <p:cNvSpPr txBox="1">
            <a:spLocks noGrp="1"/>
          </p:cNvSpPr>
          <p:nvPr>
            <p:ph type="subTitle" idx="2"/>
          </p:nvPr>
        </p:nvSpPr>
        <p:spPr>
          <a:xfrm>
            <a:off x="4950050" y="3820900"/>
            <a:ext cx="2488200" cy="782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21" name="Google Shape;21;p30"/>
          <p:cNvSpPr txBox="1">
            <a:spLocks noGrp="1"/>
          </p:cNvSpPr>
          <p:nvPr>
            <p:ph type="subTitle" idx="3"/>
          </p:nvPr>
        </p:nvSpPr>
        <p:spPr>
          <a:xfrm>
            <a:off x="1901200" y="3537100"/>
            <a:ext cx="20079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100"/>
              <a:buFont typeface="Bebas Neue"/>
              <a:buNone/>
              <a:defRPr sz="2700">
                <a:solidFill>
                  <a:schemeClr val="dk1"/>
                </a:solidFill>
                <a:latin typeface="Bebas Neue"/>
                <a:ea typeface="Bebas Neue"/>
                <a:cs typeface="Bebas Neue"/>
                <a:sym typeface="Bebas Neue"/>
              </a:defRPr>
            </a:lvl1pPr>
            <a:lvl2pPr lvl="1" algn="ctr">
              <a:lnSpc>
                <a:spcPct val="115000"/>
              </a:lnSpc>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a:lnSpc>
                <a:spcPct val="115000"/>
              </a:lnSpc>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22" name="Google Shape;22;p30"/>
          <p:cNvSpPr txBox="1">
            <a:spLocks noGrp="1"/>
          </p:cNvSpPr>
          <p:nvPr>
            <p:ph type="subTitle" idx="4"/>
          </p:nvPr>
        </p:nvSpPr>
        <p:spPr>
          <a:xfrm>
            <a:off x="1802350" y="3820900"/>
            <a:ext cx="2205600" cy="782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23" name="Google Shape;23;p30"/>
          <p:cNvSpPr/>
          <p:nvPr/>
        </p:nvSpPr>
        <p:spPr>
          <a:xfrm rot="-2700000">
            <a:off x="4588239" y="5127608"/>
            <a:ext cx="5727825" cy="1349208"/>
          </a:xfrm>
          <a:custGeom>
            <a:avLst/>
            <a:gdLst/>
            <a:ahLst/>
            <a:cxnLst/>
            <a:rect l="l" t="t" r="r" b="b"/>
            <a:pathLst>
              <a:path w="121463" h="28611" extrusionOk="0">
                <a:moveTo>
                  <a:pt x="1" y="8033"/>
                </a:moveTo>
                <a:lnTo>
                  <a:pt x="1" y="21804"/>
                </a:lnTo>
                <a:cubicBezTo>
                  <a:pt x="954" y="22076"/>
                  <a:pt x="1946" y="22329"/>
                  <a:pt x="2977" y="22582"/>
                </a:cubicBezTo>
                <a:cubicBezTo>
                  <a:pt x="3541" y="22698"/>
                  <a:pt x="4124" y="22834"/>
                  <a:pt x="4708" y="22951"/>
                </a:cubicBezTo>
                <a:cubicBezTo>
                  <a:pt x="5291" y="23068"/>
                  <a:pt x="5894" y="23165"/>
                  <a:pt x="6497" y="23243"/>
                </a:cubicBezTo>
                <a:cubicBezTo>
                  <a:pt x="7703" y="23457"/>
                  <a:pt x="8928" y="23574"/>
                  <a:pt x="10192" y="23690"/>
                </a:cubicBezTo>
                <a:cubicBezTo>
                  <a:pt x="10834" y="23768"/>
                  <a:pt x="11457" y="23807"/>
                  <a:pt x="12098" y="23826"/>
                </a:cubicBezTo>
                <a:lnTo>
                  <a:pt x="13071" y="23865"/>
                </a:lnTo>
                <a:lnTo>
                  <a:pt x="14043" y="23885"/>
                </a:lnTo>
                <a:cubicBezTo>
                  <a:pt x="15346" y="23885"/>
                  <a:pt x="16669" y="23826"/>
                  <a:pt x="17992" y="23729"/>
                </a:cubicBezTo>
                <a:cubicBezTo>
                  <a:pt x="18653" y="23671"/>
                  <a:pt x="19314" y="23593"/>
                  <a:pt x="19995" y="23496"/>
                </a:cubicBezTo>
                <a:cubicBezTo>
                  <a:pt x="20656" y="23418"/>
                  <a:pt x="21317" y="23321"/>
                  <a:pt x="21979" y="23204"/>
                </a:cubicBezTo>
                <a:cubicBezTo>
                  <a:pt x="22659" y="23068"/>
                  <a:pt x="23321" y="22932"/>
                  <a:pt x="23982" y="22776"/>
                </a:cubicBezTo>
                <a:cubicBezTo>
                  <a:pt x="24313" y="22698"/>
                  <a:pt x="24643" y="22620"/>
                  <a:pt x="24974" y="22543"/>
                </a:cubicBezTo>
                <a:lnTo>
                  <a:pt x="25480" y="22426"/>
                </a:lnTo>
                <a:cubicBezTo>
                  <a:pt x="25635" y="22387"/>
                  <a:pt x="25791" y="22329"/>
                  <a:pt x="25966" y="22290"/>
                </a:cubicBezTo>
                <a:cubicBezTo>
                  <a:pt x="26608" y="22095"/>
                  <a:pt x="27269" y="21881"/>
                  <a:pt x="27911" y="21687"/>
                </a:cubicBezTo>
                <a:cubicBezTo>
                  <a:pt x="28572" y="21473"/>
                  <a:pt x="29233" y="21259"/>
                  <a:pt x="29856" y="21006"/>
                </a:cubicBezTo>
                <a:lnTo>
                  <a:pt x="30828" y="20617"/>
                </a:lnTo>
                <a:lnTo>
                  <a:pt x="31781" y="20228"/>
                </a:lnTo>
                <a:cubicBezTo>
                  <a:pt x="32423" y="19975"/>
                  <a:pt x="33065" y="19723"/>
                  <a:pt x="33668" y="19431"/>
                </a:cubicBezTo>
                <a:lnTo>
                  <a:pt x="35535" y="18556"/>
                </a:lnTo>
                <a:lnTo>
                  <a:pt x="36468" y="18108"/>
                </a:lnTo>
                <a:lnTo>
                  <a:pt x="36935" y="17894"/>
                </a:lnTo>
                <a:lnTo>
                  <a:pt x="37383" y="17641"/>
                </a:lnTo>
                <a:cubicBezTo>
                  <a:pt x="38608" y="17000"/>
                  <a:pt x="39814" y="16397"/>
                  <a:pt x="41000" y="15755"/>
                </a:cubicBezTo>
                <a:cubicBezTo>
                  <a:pt x="42187" y="15132"/>
                  <a:pt x="43373" y="14452"/>
                  <a:pt x="44559" y="13849"/>
                </a:cubicBezTo>
                <a:cubicBezTo>
                  <a:pt x="45143" y="13518"/>
                  <a:pt x="45726" y="13188"/>
                  <a:pt x="46310" y="12876"/>
                </a:cubicBezTo>
                <a:cubicBezTo>
                  <a:pt x="46893" y="12565"/>
                  <a:pt x="47477" y="12235"/>
                  <a:pt x="48041" y="11865"/>
                </a:cubicBezTo>
                <a:cubicBezTo>
                  <a:pt x="48333" y="11690"/>
                  <a:pt x="48605" y="11515"/>
                  <a:pt x="48897" y="11340"/>
                </a:cubicBezTo>
                <a:cubicBezTo>
                  <a:pt x="49169" y="11165"/>
                  <a:pt x="49461" y="10990"/>
                  <a:pt x="49752" y="10854"/>
                </a:cubicBezTo>
                <a:cubicBezTo>
                  <a:pt x="50062" y="10718"/>
                  <a:pt x="50372" y="10602"/>
                  <a:pt x="50682" y="10486"/>
                </a:cubicBezTo>
                <a:lnTo>
                  <a:pt x="50682" y="10486"/>
                </a:lnTo>
                <a:cubicBezTo>
                  <a:pt x="50372" y="10602"/>
                  <a:pt x="50062" y="10718"/>
                  <a:pt x="49733" y="10795"/>
                </a:cubicBezTo>
                <a:cubicBezTo>
                  <a:pt x="49072" y="10970"/>
                  <a:pt x="48371" y="11087"/>
                  <a:pt x="47691" y="11106"/>
                </a:cubicBezTo>
                <a:cubicBezTo>
                  <a:pt x="46990" y="11165"/>
                  <a:pt x="46310" y="11262"/>
                  <a:pt x="45629" y="11340"/>
                </a:cubicBezTo>
                <a:cubicBezTo>
                  <a:pt x="45298" y="11379"/>
                  <a:pt x="44948" y="11418"/>
                  <a:pt x="44618" y="11457"/>
                </a:cubicBezTo>
                <a:cubicBezTo>
                  <a:pt x="37167" y="12273"/>
                  <a:pt x="29375" y="13366"/>
                  <a:pt x="21682" y="13366"/>
                </a:cubicBezTo>
                <a:cubicBezTo>
                  <a:pt x="17468" y="13366"/>
                  <a:pt x="13283" y="13038"/>
                  <a:pt x="9200" y="12157"/>
                </a:cubicBezTo>
                <a:cubicBezTo>
                  <a:pt x="8520" y="12021"/>
                  <a:pt x="7839" y="11846"/>
                  <a:pt x="7158" y="11670"/>
                </a:cubicBezTo>
                <a:cubicBezTo>
                  <a:pt x="4396" y="11068"/>
                  <a:pt x="2043" y="9687"/>
                  <a:pt x="1" y="8033"/>
                </a:cubicBezTo>
                <a:close/>
                <a:moveTo>
                  <a:pt x="81105" y="1"/>
                </a:moveTo>
                <a:cubicBezTo>
                  <a:pt x="80735" y="1"/>
                  <a:pt x="80346" y="20"/>
                  <a:pt x="79977" y="40"/>
                </a:cubicBezTo>
                <a:cubicBezTo>
                  <a:pt x="76923" y="195"/>
                  <a:pt x="73908" y="701"/>
                  <a:pt x="70972" y="1576"/>
                </a:cubicBezTo>
                <a:cubicBezTo>
                  <a:pt x="68151" y="2432"/>
                  <a:pt x="65390" y="3521"/>
                  <a:pt x="62725" y="4805"/>
                </a:cubicBezTo>
                <a:cubicBezTo>
                  <a:pt x="62064" y="5097"/>
                  <a:pt x="61422" y="5388"/>
                  <a:pt x="60800" y="5719"/>
                </a:cubicBezTo>
                <a:lnTo>
                  <a:pt x="59847" y="6166"/>
                </a:lnTo>
                <a:cubicBezTo>
                  <a:pt x="59535" y="6322"/>
                  <a:pt x="59224" y="6458"/>
                  <a:pt x="58913" y="6633"/>
                </a:cubicBezTo>
                <a:cubicBezTo>
                  <a:pt x="58291" y="6944"/>
                  <a:pt x="57688" y="7236"/>
                  <a:pt x="57065" y="7528"/>
                </a:cubicBezTo>
                <a:cubicBezTo>
                  <a:pt x="56443" y="7839"/>
                  <a:pt x="55840" y="8131"/>
                  <a:pt x="55237" y="8442"/>
                </a:cubicBezTo>
                <a:cubicBezTo>
                  <a:pt x="54634" y="8734"/>
                  <a:pt x="54051" y="9045"/>
                  <a:pt x="53448" y="9317"/>
                </a:cubicBezTo>
                <a:cubicBezTo>
                  <a:pt x="52845" y="9609"/>
                  <a:pt x="52242" y="9901"/>
                  <a:pt x="51619" y="10134"/>
                </a:cubicBezTo>
                <a:cubicBezTo>
                  <a:pt x="51308" y="10251"/>
                  <a:pt x="50997" y="10387"/>
                  <a:pt x="50686" y="10484"/>
                </a:cubicBezTo>
                <a:cubicBezTo>
                  <a:pt x="50997" y="10387"/>
                  <a:pt x="51308" y="10270"/>
                  <a:pt x="51639" y="10153"/>
                </a:cubicBezTo>
                <a:cubicBezTo>
                  <a:pt x="52281" y="9940"/>
                  <a:pt x="52923" y="9764"/>
                  <a:pt x="53584" y="9589"/>
                </a:cubicBezTo>
                <a:cubicBezTo>
                  <a:pt x="53914" y="9512"/>
                  <a:pt x="54245" y="9434"/>
                  <a:pt x="54576" y="9356"/>
                </a:cubicBezTo>
                <a:cubicBezTo>
                  <a:pt x="54906" y="9278"/>
                  <a:pt x="55237" y="9181"/>
                  <a:pt x="55568" y="9123"/>
                </a:cubicBezTo>
                <a:cubicBezTo>
                  <a:pt x="56073" y="9025"/>
                  <a:pt x="56579" y="8928"/>
                  <a:pt x="57085" y="8850"/>
                </a:cubicBezTo>
                <a:cubicBezTo>
                  <a:pt x="57590" y="8773"/>
                  <a:pt x="58116" y="8695"/>
                  <a:pt x="58621" y="8636"/>
                </a:cubicBezTo>
                <a:cubicBezTo>
                  <a:pt x="61522" y="8281"/>
                  <a:pt x="64395" y="8111"/>
                  <a:pt x="67234" y="8111"/>
                </a:cubicBezTo>
                <a:cubicBezTo>
                  <a:pt x="87694" y="8111"/>
                  <a:pt x="106415" y="16929"/>
                  <a:pt x="121462" y="28611"/>
                </a:cubicBezTo>
                <a:lnTo>
                  <a:pt x="121462" y="13499"/>
                </a:lnTo>
                <a:cubicBezTo>
                  <a:pt x="118681" y="11340"/>
                  <a:pt x="115725" y="9395"/>
                  <a:pt x="112652" y="7664"/>
                </a:cubicBezTo>
                <a:cubicBezTo>
                  <a:pt x="110395" y="6400"/>
                  <a:pt x="108081" y="5291"/>
                  <a:pt x="105669" y="4319"/>
                </a:cubicBezTo>
                <a:cubicBezTo>
                  <a:pt x="103102" y="3268"/>
                  <a:pt x="100437" y="2432"/>
                  <a:pt x="97734" y="1771"/>
                </a:cubicBezTo>
                <a:cubicBezTo>
                  <a:pt x="94875" y="1071"/>
                  <a:pt x="91977" y="584"/>
                  <a:pt x="89040" y="312"/>
                </a:cubicBezTo>
                <a:lnTo>
                  <a:pt x="87931" y="195"/>
                </a:lnTo>
                <a:lnTo>
                  <a:pt x="86803" y="118"/>
                </a:lnTo>
                <a:cubicBezTo>
                  <a:pt x="86414" y="98"/>
                  <a:pt x="86045" y="79"/>
                  <a:pt x="85675" y="59"/>
                </a:cubicBezTo>
                <a:lnTo>
                  <a:pt x="84528" y="20"/>
                </a:lnTo>
                <a:cubicBezTo>
                  <a:pt x="84158" y="20"/>
                  <a:pt x="83769" y="1"/>
                  <a:pt x="83400" y="1"/>
                </a:cubicBezTo>
                <a:close/>
              </a:path>
            </a:pathLst>
          </a:custGeom>
          <a:solidFill>
            <a:srgbClr val="A560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six columns 1">
  <p:cSld name="CUSTOM_5">
    <p:spTree>
      <p:nvGrpSpPr>
        <p:cNvPr id="1" name="Shape 134"/>
        <p:cNvGrpSpPr/>
        <p:nvPr/>
      </p:nvGrpSpPr>
      <p:grpSpPr>
        <a:xfrm>
          <a:off x="0" y="0"/>
          <a:ext cx="0" cy="0"/>
          <a:chOff x="0" y="0"/>
          <a:chExt cx="0" cy="0"/>
        </a:xfrm>
      </p:grpSpPr>
      <p:sp>
        <p:nvSpPr>
          <p:cNvPr id="135" name="Google Shape;135;p48"/>
          <p:cNvSpPr/>
          <p:nvPr/>
        </p:nvSpPr>
        <p:spPr>
          <a:xfrm>
            <a:off x="3170150" y="-114300"/>
            <a:ext cx="2887800" cy="5508300"/>
          </a:xfrm>
          <a:prstGeom prst="rect">
            <a:avLst/>
          </a:prstGeom>
          <a:solidFill>
            <a:schemeClr val="accent5"/>
          </a:solidFill>
          <a:ln>
            <a:noFill/>
          </a:ln>
          <a:effectLst>
            <a:outerShdw blurRad="57150" dist="19050" dir="5400000" algn="bl" rotWithShape="0">
              <a:srgbClr val="999999">
                <a:alpha val="3294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6" name="Google Shape;136;p48"/>
          <p:cNvSpPr txBox="1">
            <a:spLocks noGrp="1"/>
          </p:cNvSpPr>
          <p:nvPr>
            <p:ph type="title"/>
          </p:nvPr>
        </p:nvSpPr>
        <p:spPr>
          <a:xfrm>
            <a:off x="540000" y="368825"/>
            <a:ext cx="24498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2800"/>
              <a:buNone/>
              <a:defRPr>
                <a:latin typeface="Poppins"/>
                <a:ea typeface="Poppins"/>
                <a:cs typeface="Poppins"/>
                <a:sym typeface="Poppins"/>
              </a:defRPr>
            </a:lvl2pPr>
            <a:lvl3pPr lvl="2" algn="l">
              <a:lnSpc>
                <a:spcPct val="100000"/>
              </a:lnSpc>
              <a:spcBef>
                <a:spcPts val="0"/>
              </a:spcBef>
              <a:spcAft>
                <a:spcPts val="0"/>
              </a:spcAft>
              <a:buSzPts val="2800"/>
              <a:buNone/>
              <a:defRPr>
                <a:latin typeface="Poppins"/>
                <a:ea typeface="Poppins"/>
                <a:cs typeface="Poppins"/>
                <a:sym typeface="Poppins"/>
              </a:defRPr>
            </a:lvl3pPr>
            <a:lvl4pPr lvl="3" algn="l">
              <a:lnSpc>
                <a:spcPct val="100000"/>
              </a:lnSpc>
              <a:spcBef>
                <a:spcPts val="0"/>
              </a:spcBef>
              <a:spcAft>
                <a:spcPts val="0"/>
              </a:spcAft>
              <a:buSzPts val="2800"/>
              <a:buNone/>
              <a:defRPr>
                <a:latin typeface="Poppins"/>
                <a:ea typeface="Poppins"/>
                <a:cs typeface="Poppins"/>
                <a:sym typeface="Poppins"/>
              </a:defRPr>
            </a:lvl4pPr>
            <a:lvl5pPr lvl="4" algn="l">
              <a:lnSpc>
                <a:spcPct val="100000"/>
              </a:lnSpc>
              <a:spcBef>
                <a:spcPts val="0"/>
              </a:spcBef>
              <a:spcAft>
                <a:spcPts val="0"/>
              </a:spcAft>
              <a:buSzPts val="2800"/>
              <a:buNone/>
              <a:defRPr>
                <a:latin typeface="Poppins"/>
                <a:ea typeface="Poppins"/>
                <a:cs typeface="Poppins"/>
                <a:sym typeface="Poppins"/>
              </a:defRPr>
            </a:lvl5pPr>
            <a:lvl6pPr lvl="5" algn="l">
              <a:lnSpc>
                <a:spcPct val="100000"/>
              </a:lnSpc>
              <a:spcBef>
                <a:spcPts val="0"/>
              </a:spcBef>
              <a:spcAft>
                <a:spcPts val="0"/>
              </a:spcAft>
              <a:buSzPts val="2800"/>
              <a:buNone/>
              <a:defRPr>
                <a:latin typeface="Poppins"/>
                <a:ea typeface="Poppins"/>
                <a:cs typeface="Poppins"/>
                <a:sym typeface="Poppins"/>
              </a:defRPr>
            </a:lvl6pPr>
            <a:lvl7pPr lvl="6" algn="l">
              <a:lnSpc>
                <a:spcPct val="100000"/>
              </a:lnSpc>
              <a:spcBef>
                <a:spcPts val="0"/>
              </a:spcBef>
              <a:spcAft>
                <a:spcPts val="0"/>
              </a:spcAft>
              <a:buSzPts val="2800"/>
              <a:buNone/>
              <a:defRPr>
                <a:latin typeface="Poppins"/>
                <a:ea typeface="Poppins"/>
                <a:cs typeface="Poppins"/>
                <a:sym typeface="Poppins"/>
              </a:defRPr>
            </a:lvl7pPr>
            <a:lvl8pPr lvl="7" algn="l">
              <a:lnSpc>
                <a:spcPct val="100000"/>
              </a:lnSpc>
              <a:spcBef>
                <a:spcPts val="0"/>
              </a:spcBef>
              <a:spcAft>
                <a:spcPts val="0"/>
              </a:spcAft>
              <a:buSzPts val="2800"/>
              <a:buNone/>
              <a:defRPr>
                <a:latin typeface="Poppins"/>
                <a:ea typeface="Poppins"/>
                <a:cs typeface="Poppins"/>
                <a:sym typeface="Poppins"/>
              </a:defRPr>
            </a:lvl8pPr>
            <a:lvl9pPr lvl="8" algn="l">
              <a:lnSpc>
                <a:spcPct val="100000"/>
              </a:lnSpc>
              <a:spcBef>
                <a:spcPts val="0"/>
              </a:spcBef>
              <a:spcAft>
                <a:spcPts val="0"/>
              </a:spcAft>
              <a:buSzPts val="2800"/>
              <a:buNone/>
              <a:defRPr>
                <a:latin typeface="Poppins"/>
                <a:ea typeface="Poppins"/>
                <a:cs typeface="Poppins"/>
                <a:sym typeface="Poppins"/>
              </a:defRPr>
            </a:lvl9pPr>
          </a:lstStyle>
          <a:p>
            <a:endParaRPr/>
          </a:p>
        </p:txBody>
      </p:sp>
      <p:sp>
        <p:nvSpPr>
          <p:cNvPr id="137" name="Google Shape;137;p48"/>
          <p:cNvSpPr txBox="1">
            <a:spLocks noGrp="1"/>
          </p:cNvSpPr>
          <p:nvPr>
            <p:ph type="subTitle" idx="1"/>
          </p:nvPr>
        </p:nvSpPr>
        <p:spPr>
          <a:xfrm>
            <a:off x="3816138" y="1876150"/>
            <a:ext cx="15117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100"/>
              <a:buFont typeface="Bebas Neue"/>
              <a:buNone/>
              <a:defRPr sz="2700">
                <a:solidFill>
                  <a:schemeClr val="dk1"/>
                </a:solidFill>
                <a:latin typeface="Bebas Neue"/>
                <a:ea typeface="Bebas Neue"/>
                <a:cs typeface="Bebas Neue"/>
                <a:sym typeface="Bebas Neue"/>
              </a:defRPr>
            </a:lvl1pPr>
            <a:lvl2pPr lvl="1" algn="ctr">
              <a:lnSpc>
                <a:spcPct val="115000"/>
              </a:lnSpc>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a:lnSpc>
                <a:spcPct val="115000"/>
              </a:lnSpc>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138" name="Google Shape;138;p48"/>
          <p:cNvSpPr txBox="1">
            <a:spLocks noGrp="1"/>
          </p:cNvSpPr>
          <p:nvPr>
            <p:ph type="subTitle" idx="2"/>
          </p:nvPr>
        </p:nvSpPr>
        <p:spPr>
          <a:xfrm>
            <a:off x="3578388" y="2181325"/>
            <a:ext cx="19872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139" name="Google Shape;139;p48"/>
          <p:cNvSpPr txBox="1">
            <a:spLocks noGrp="1"/>
          </p:cNvSpPr>
          <p:nvPr>
            <p:ph type="subTitle" idx="3"/>
          </p:nvPr>
        </p:nvSpPr>
        <p:spPr>
          <a:xfrm>
            <a:off x="1240963" y="1876150"/>
            <a:ext cx="15117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100"/>
              <a:buFont typeface="Bebas Neue"/>
              <a:buNone/>
              <a:defRPr sz="2700">
                <a:solidFill>
                  <a:schemeClr val="dk1"/>
                </a:solidFill>
                <a:latin typeface="Bebas Neue"/>
                <a:ea typeface="Bebas Neue"/>
                <a:cs typeface="Bebas Neue"/>
                <a:sym typeface="Bebas Neue"/>
              </a:defRPr>
            </a:lvl1pPr>
            <a:lvl2pPr lvl="1" algn="ctr">
              <a:lnSpc>
                <a:spcPct val="115000"/>
              </a:lnSpc>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a:lnSpc>
                <a:spcPct val="115000"/>
              </a:lnSpc>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140" name="Google Shape;140;p48"/>
          <p:cNvSpPr txBox="1">
            <a:spLocks noGrp="1"/>
          </p:cNvSpPr>
          <p:nvPr>
            <p:ph type="subTitle" idx="4"/>
          </p:nvPr>
        </p:nvSpPr>
        <p:spPr>
          <a:xfrm>
            <a:off x="1003213" y="2181325"/>
            <a:ext cx="19872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141" name="Google Shape;141;p48"/>
          <p:cNvSpPr txBox="1">
            <a:spLocks noGrp="1"/>
          </p:cNvSpPr>
          <p:nvPr>
            <p:ph type="subTitle" idx="5"/>
          </p:nvPr>
        </p:nvSpPr>
        <p:spPr>
          <a:xfrm>
            <a:off x="6391275" y="1876150"/>
            <a:ext cx="15117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100"/>
              <a:buFont typeface="Bebas Neue"/>
              <a:buNone/>
              <a:defRPr sz="2700">
                <a:solidFill>
                  <a:schemeClr val="dk1"/>
                </a:solidFill>
                <a:latin typeface="Bebas Neue"/>
                <a:ea typeface="Bebas Neue"/>
                <a:cs typeface="Bebas Neue"/>
                <a:sym typeface="Bebas Neue"/>
              </a:defRPr>
            </a:lvl1pPr>
            <a:lvl2pPr lvl="1" algn="ctr">
              <a:lnSpc>
                <a:spcPct val="115000"/>
              </a:lnSpc>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a:lnSpc>
                <a:spcPct val="115000"/>
              </a:lnSpc>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142" name="Google Shape;142;p48"/>
          <p:cNvSpPr txBox="1">
            <a:spLocks noGrp="1"/>
          </p:cNvSpPr>
          <p:nvPr>
            <p:ph type="subTitle" idx="6"/>
          </p:nvPr>
        </p:nvSpPr>
        <p:spPr>
          <a:xfrm>
            <a:off x="6153525" y="2181325"/>
            <a:ext cx="19872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143" name="Google Shape;143;p48"/>
          <p:cNvSpPr txBox="1">
            <a:spLocks noGrp="1"/>
          </p:cNvSpPr>
          <p:nvPr>
            <p:ph type="subTitle" idx="7"/>
          </p:nvPr>
        </p:nvSpPr>
        <p:spPr>
          <a:xfrm>
            <a:off x="3816138" y="3739450"/>
            <a:ext cx="15117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100"/>
              <a:buFont typeface="Bebas Neue"/>
              <a:buNone/>
              <a:defRPr sz="2700">
                <a:solidFill>
                  <a:schemeClr val="dk1"/>
                </a:solidFill>
                <a:latin typeface="Bebas Neue"/>
                <a:ea typeface="Bebas Neue"/>
                <a:cs typeface="Bebas Neue"/>
                <a:sym typeface="Bebas Neue"/>
              </a:defRPr>
            </a:lvl1pPr>
            <a:lvl2pPr lvl="1" algn="ctr">
              <a:lnSpc>
                <a:spcPct val="115000"/>
              </a:lnSpc>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a:lnSpc>
                <a:spcPct val="115000"/>
              </a:lnSpc>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144" name="Google Shape;144;p48"/>
          <p:cNvSpPr txBox="1">
            <a:spLocks noGrp="1"/>
          </p:cNvSpPr>
          <p:nvPr>
            <p:ph type="subTitle" idx="8"/>
          </p:nvPr>
        </p:nvSpPr>
        <p:spPr>
          <a:xfrm>
            <a:off x="3578388" y="4044625"/>
            <a:ext cx="19872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solidFill>
                  <a:schemeClr val="dk1"/>
                </a:solidFill>
              </a:defRPr>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145" name="Google Shape;145;p48"/>
          <p:cNvSpPr txBox="1">
            <a:spLocks noGrp="1"/>
          </p:cNvSpPr>
          <p:nvPr>
            <p:ph type="subTitle" idx="9"/>
          </p:nvPr>
        </p:nvSpPr>
        <p:spPr>
          <a:xfrm>
            <a:off x="1240963" y="3739450"/>
            <a:ext cx="15117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100"/>
              <a:buFont typeface="Bebas Neue"/>
              <a:buNone/>
              <a:defRPr sz="2700">
                <a:solidFill>
                  <a:schemeClr val="dk1"/>
                </a:solidFill>
                <a:latin typeface="Bebas Neue"/>
                <a:ea typeface="Bebas Neue"/>
                <a:cs typeface="Bebas Neue"/>
                <a:sym typeface="Bebas Neue"/>
              </a:defRPr>
            </a:lvl1pPr>
            <a:lvl2pPr lvl="1" algn="ctr">
              <a:lnSpc>
                <a:spcPct val="115000"/>
              </a:lnSpc>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a:lnSpc>
                <a:spcPct val="115000"/>
              </a:lnSpc>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146" name="Google Shape;146;p48"/>
          <p:cNvSpPr txBox="1">
            <a:spLocks noGrp="1"/>
          </p:cNvSpPr>
          <p:nvPr>
            <p:ph type="subTitle" idx="13"/>
          </p:nvPr>
        </p:nvSpPr>
        <p:spPr>
          <a:xfrm>
            <a:off x="1003213" y="4044625"/>
            <a:ext cx="19872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147" name="Google Shape;147;p48"/>
          <p:cNvSpPr txBox="1">
            <a:spLocks noGrp="1"/>
          </p:cNvSpPr>
          <p:nvPr>
            <p:ph type="subTitle" idx="14"/>
          </p:nvPr>
        </p:nvSpPr>
        <p:spPr>
          <a:xfrm>
            <a:off x="6391275" y="3739450"/>
            <a:ext cx="15117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100"/>
              <a:buFont typeface="Bebas Neue"/>
              <a:buNone/>
              <a:defRPr sz="2700">
                <a:solidFill>
                  <a:schemeClr val="dk1"/>
                </a:solidFill>
                <a:latin typeface="Bebas Neue"/>
                <a:ea typeface="Bebas Neue"/>
                <a:cs typeface="Bebas Neue"/>
                <a:sym typeface="Bebas Neue"/>
              </a:defRPr>
            </a:lvl1pPr>
            <a:lvl2pPr lvl="1" algn="ctr">
              <a:lnSpc>
                <a:spcPct val="115000"/>
              </a:lnSpc>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a:lnSpc>
                <a:spcPct val="115000"/>
              </a:lnSpc>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148" name="Google Shape;148;p48"/>
          <p:cNvSpPr txBox="1">
            <a:spLocks noGrp="1"/>
          </p:cNvSpPr>
          <p:nvPr>
            <p:ph type="subTitle" idx="15"/>
          </p:nvPr>
        </p:nvSpPr>
        <p:spPr>
          <a:xfrm>
            <a:off x="6153525" y="4044625"/>
            <a:ext cx="19872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149" name="Google Shape;149;p48"/>
          <p:cNvSpPr/>
          <p:nvPr/>
        </p:nvSpPr>
        <p:spPr>
          <a:xfrm rot="-6622926" flipH="1">
            <a:off x="6685390" y="-609561"/>
            <a:ext cx="4530287" cy="1067124"/>
          </a:xfrm>
          <a:custGeom>
            <a:avLst/>
            <a:gdLst/>
            <a:ahLst/>
            <a:cxnLst/>
            <a:rect l="l" t="t" r="r" b="b"/>
            <a:pathLst>
              <a:path w="121463" h="28611" extrusionOk="0">
                <a:moveTo>
                  <a:pt x="1" y="8033"/>
                </a:moveTo>
                <a:lnTo>
                  <a:pt x="1" y="21804"/>
                </a:lnTo>
                <a:cubicBezTo>
                  <a:pt x="954" y="22076"/>
                  <a:pt x="1946" y="22329"/>
                  <a:pt x="2977" y="22582"/>
                </a:cubicBezTo>
                <a:cubicBezTo>
                  <a:pt x="3541" y="22698"/>
                  <a:pt x="4124" y="22834"/>
                  <a:pt x="4708" y="22951"/>
                </a:cubicBezTo>
                <a:cubicBezTo>
                  <a:pt x="5291" y="23068"/>
                  <a:pt x="5894" y="23165"/>
                  <a:pt x="6497" y="23243"/>
                </a:cubicBezTo>
                <a:cubicBezTo>
                  <a:pt x="7703" y="23457"/>
                  <a:pt x="8928" y="23574"/>
                  <a:pt x="10192" y="23690"/>
                </a:cubicBezTo>
                <a:cubicBezTo>
                  <a:pt x="10834" y="23768"/>
                  <a:pt x="11457" y="23807"/>
                  <a:pt x="12098" y="23826"/>
                </a:cubicBezTo>
                <a:lnTo>
                  <a:pt x="13071" y="23865"/>
                </a:lnTo>
                <a:lnTo>
                  <a:pt x="14043" y="23885"/>
                </a:lnTo>
                <a:cubicBezTo>
                  <a:pt x="15346" y="23885"/>
                  <a:pt x="16669" y="23826"/>
                  <a:pt x="17992" y="23729"/>
                </a:cubicBezTo>
                <a:cubicBezTo>
                  <a:pt x="18653" y="23671"/>
                  <a:pt x="19314" y="23593"/>
                  <a:pt x="19995" y="23496"/>
                </a:cubicBezTo>
                <a:cubicBezTo>
                  <a:pt x="20656" y="23418"/>
                  <a:pt x="21317" y="23321"/>
                  <a:pt x="21979" y="23204"/>
                </a:cubicBezTo>
                <a:cubicBezTo>
                  <a:pt x="22659" y="23068"/>
                  <a:pt x="23321" y="22932"/>
                  <a:pt x="23982" y="22776"/>
                </a:cubicBezTo>
                <a:cubicBezTo>
                  <a:pt x="24313" y="22698"/>
                  <a:pt x="24643" y="22620"/>
                  <a:pt x="24974" y="22543"/>
                </a:cubicBezTo>
                <a:lnTo>
                  <a:pt x="25480" y="22426"/>
                </a:lnTo>
                <a:cubicBezTo>
                  <a:pt x="25635" y="22387"/>
                  <a:pt x="25791" y="22329"/>
                  <a:pt x="25966" y="22290"/>
                </a:cubicBezTo>
                <a:cubicBezTo>
                  <a:pt x="26608" y="22095"/>
                  <a:pt x="27269" y="21881"/>
                  <a:pt x="27911" y="21687"/>
                </a:cubicBezTo>
                <a:cubicBezTo>
                  <a:pt x="28572" y="21473"/>
                  <a:pt x="29233" y="21259"/>
                  <a:pt x="29856" y="21006"/>
                </a:cubicBezTo>
                <a:lnTo>
                  <a:pt x="30828" y="20617"/>
                </a:lnTo>
                <a:lnTo>
                  <a:pt x="31781" y="20228"/>
                </a:lnTo>
                <a:cubicBezTo>
                  <a:pt x="32423" y="19975"/>
                  <a:pt x="33065" y="19723"/>
                  <a:pt x="33668" y="19431"/>
                </a:cubicBezTo>
                <a:lnTo>
                  <a:pt x="35535" y="18556"/>
                </a:lnTo>
                <a:lnTo>
                  <a:pt x="36468" y="18108"/>
                </a:lnTo>
                <a:lnTo>
                  <a:pt x="36935" y="17894"/>
                </a:lnTo>
                <a:lnTo>
                  <a:pt x="37383" y="17641"/>
                </a:lnTo>
                <a:cubicBezTo>
                  <a:pt x="38608" y="17000"/>
                  <a:pt x="39814" y="16397"/>
                  <a:pt x="41000" y="15755"/>
                </a:cubicBezTo>
                <a:cubicBezTo>
                  <a:pt x="42187" y="15132"/>
                  <a:pt x="43373" y="14452"/>
                  <a:pt x="44559" y="13849"/>
                </a:cubicBezTo>
                <a:cubicBezTo>
                  <a:pt x="45143" y="13518"/>
                  <a:pt x="45726" y="13188"/>
                  <a:pt x="46310" y="12876"/>
                </a:cubicBezTo>
                <a:cubicBezTo>
                  <a:pt x="46893" y="12565"/>
                  <a:pt x="47477" y="12235"/>
                  <a:pt x="48041" y="11865"/>
                </a:cubicBezTo>
                <a:cubicBezTo>
                  <a:pt x="48333" y="11690"/>
                  <a:pt x="48605" y="11515"/>
                  <a:pt x="48897" y="11340"/>
                </a:cubicBezTo>
                <a:cubicBezTo>
                  <a:pt x="49169" y="11165"/>
                  <a:pt x="49461" y="10990"/>
                  <a:pt x="49752" y="10854"/>
                </a:cubicBezTo>
                <a:cubicBezTo>
                  <a:pt x="50062" y="10718"/>
                  <a:pt x="50372" y="10602"/>
                  <a:pt x="50682" y="10486"/>
                </a:cubicBezTo>
                <a:lnTo>
                  <a:pt x="50682" y="10486"/>
                </a:lnTo>
                <a:cubicBezTo>
                  <a:pt x="50372" y="10602"/>
                  <a:pt x="50062" y="10718"/>
                  <a:pt x="49733" y="10795"/>
                </a:cubicBezTo>
                <a:cubicBezTo>
                  <a:pt x="49072" y="10970"/>
                  <a:pt x="48371" y="11087"/>
                  <a:pt x="47691" y="11106"/>
                </a:cubicBezTo>
                <a:cubicBezTo>
                  <a:pt x="46990" y="11165"/>
                  <a:pt x="46310" y="11262"/>
                  <a:pt x="45629" y="11340"/>
                </a:cubicBezTo>
                <a:cubicBezTo>
                  <a:pt x="45298" y="11379"/>
                  <a:pt x="44948" y="11418"/>
                  <a:pt x="44618" y="11457"/>
                </a:cubicBezTo>
                <a:cubicBezTo>
                  <a:pt x="37167" y="12273"/>
                  <a:pt x="29375" y="13366"/>
                  <a:pt x="21682" y="13366"/>
                </a:cubicBezTo>
                <a:cubicBezTo>
                  <a:pt x="17468" y="13366"/>
                  <a:pt x="13283" y="13038"/>
                  <a:pt x="9200" y="12157"/>
                </a:cubicBezTo>
                <a:cubicBezTo>
                  <a:pt x="8520" y="12021"/>
                  <a:pt x="7839" y="11846"/>
                  <a:pt x="7158" y="11670"/>
                </a:cubicBezTo>
                <a:cubicBezTo>
                  <a:pt x="4396" y="11068"/>
                  <a:pt x="2043" y="9687"/>
                  <a:pt x="1" y="8033"/>
                </a:cubicBezTo>
                <a:close/>
                <a:moveTo>
                  <a:pt x="81105" y="1"/>
                </a:moveTo>
                <a:cubicBezTo>
                  <a:pt x="80735" y="1"/>
                  <a:pt x="80346" y="20"/>
                  <a:pt x="79977" y="40"/>
                </a:cubicBezTo>
                <a:cubicBezTo>
                  <a:pt x="76923" y="195"/>
                  <a:pt x="73908" y="701"/>
                  <a:pt x="70972" y="1576"/>
                </a:cubicBezTo>
                <a:cubicBezTo>
                  <a:pt x="68151" y="2432"/>
                  <a:pt x="65390" y="3521"/>
                  <a:pt x="62725" y="4805"/>
                </a:cubicBezTo>
                <a:cubicBezTo>
                  <a:pt x="62064" y="5097"/>
                  <a:pt x="61422" y="5388"/>
                  <a:pt x="60800" y="5719"/>
                </a:cubicBezTo>
                <a:lnTo>
                  <a:pt x="59847" y="6166"/>
                </a:lnTo>
                <a:cubicBezTo>
                  <a:pt x="59535" y="6322"/>
                  <a:pt x="59224" y="6458"/>
                  <a:pt x="58913" y="6633"/>
                </a:cubicBezTo>
                <a:cubicBezTo>
                  <a:pt x="58291" y="6944"/>
                  <a:pt x="57688" y="7236"/>
                  <a:pt x="57065" y="7528"/>
                </a:cubicBezTo>
                <a:cubicBezTo>
                  <a:pt x="56443" y="7839"/>
                  <a:pt x="55840" y="8131"/>
                  <a:pt x="55237" y="8442"/>
                </a:cubicBezTo>
                <a:cubicBezTo>
                  <a:pt x="54634" y="8734"/>
                  <a:pt x="54051" y="9045"/>
                  <a:pt x="53448" y="9317"/>
                </a:cubicBezTo>
                <a:cubicBezTo>
                  <a:pt x="52845" y="9609"/>
                  <a:pt x="52242" y="9901"/>
                  <a:pt x="51619" y="10134"/>
                </a:cubicBezTo>
                <a:cubicBezTo>
                  <a:pt x="51308" y="10251"/>
                  <a:pt x="50997" y="10387"/>
                  <a:pt x="50686" y="10484"/>
                </a:cubicBezTo>
                <a:cubicBezTo>
                  <a:pt x="50997" y="10387"/>
                  <a:pt x="51308" y="10270"/>
                  <a:pt x="51639" y="10153"/>
                </a:cubicBezTo>
                <a:cubicBezTo>
                  <a:pt x="52281" y="9940"/>
                  <a:pt x="52923" y="9764"/>
                  <a:pt x="53584" y="9589"/>
                </a:cubicBezTo>
                <a:cubicBezTo>
                  <a:pt x="53914" y="9512"/>
                  <a:pt x="54245" y="9434"/>
                  <a:pt x="54576" y="9356"/>
                </a:cubicBezTo>
                <a:cubicBezTo>
                  <a:pt x="54906" y="9278"/>
                  <a:pt x="55237" y="9181"/>
                  <a:pt x="55568" y="9123"/>
                </a:cubicBezTo>
                <a:cubicBezTo>
                  <a:pt x="56073" y="9025"/>
                  <a:pt x="56579" y="8928"/>
                  <a:pt x="57085" y="8850"/>
                </a:cubicBezTo>
                <a:cubicBezTo>
                  <a:pt x="57590" y="8773"/>
                  <a:pt x="58116" y="8695"/>
                  <a:pt x="58621" y="8636"/>
                </a:cubicBezTo>
                <a:cubicBezTo>
                  <a:pt x="61522" y="8281"/>
                  <a:pt x="64395" y="8111"/>
                  <a:pt x="67234" y="8111"/>
                </a:cubicBezTo>
                <a:cubicBezTo>
                  <a:pt x="87694" y="8111"/>
                  <a:pt x="106415" y="16929"/>
                  <a:pt x="121462" y="28611"/>
                </a:cubicBezTo>
                <a:lnTo>
                  <a:pt x="121462" y="13499"/>
                </a:lnTo>
                <a:cubicBezTo>
                  <a:pt x="118681" y="11340"/>
                  <a:pt x="115725" y="9395"/>
                  <a:pt x="112652" y="7664"/>
                </a:cubicBezTo>
                <a:cubicBezTo>
                  <a:pt x="110395" y="6400"/>
                  <a:pt x="108081" y="5291"/>
                  <a:pt x="105669" y="4319"/>
                </a:cubicBezTo>
                <a:cubicBezTo>
                  <a:pt x="103102" y="3268"/>
                  <a:pt x="100437" y="2432"/>
                  <a:pt x="97734" y="1771"/>
                </a:cubicBezTo>
                <a:cubicBezTo>
                  <a:pt x="94875" y="1071"/>
                  <a:pt x="91977" y="584"/>
                  <a:pt x="89040" y="312"/>
                </a:cubicBezTo>
                <a:lnTo>
                  <a:pt x="87931" y="195"/>
                </a:lnTo>
                <a:lnTo>
                  <a:pt x="86803" y="118"/>
                </a:lnTo>
                <a:cubicBezTo>
                  <a:pt x="86414" y="98"/>
                  <a:pt x="86045" y="79"/>
                  <a:pt x="85675" y="59"/>
                </a:cubicBezTo>
                <a:lnTo>
                  <a:pt x="84528" y="20"/>
                </a:lnTo>
                <a:cubicBezTo>
                  <a:pt x="84158" y="20"/>
                  <a:pt x="83769" y="1"/>
                  <a:pt x="83400" y="1"/>
                </a:cubicBezTo>
                <a:close/>
              </a:path>
            </a:pathLst>
          </a:custGeom>
          <a:solidFill>
            <a:srgbClr val="A560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 name="Google Shape;150;p48"/>
          <p:cNvSpPr/>
          <p:nvPr/>
        </p:nvSpPr>
        <p:spPr>
          <a:xfrm rot="4378938">
            <a:off x="-2547410" y="3046869"/>
            <a:ext cx="4678326" cy="1101995"/>
          </a:xfrm>
          <a:custGeom>
            <a:avLst/>
            <a:gdLst/>
            <a:ahLst/>
            <a:cxnLst/>
            <a:rect l="l" t="t" r="r" b="b"/>
            <a:pathLst>
              <a:path w="121463" h="28611" extrusionOk="0">
                <a:moveTo>
                  <a:pt x="1" y="8033"/>
                </a:moveTo>
                <a:lnTo>
                  <a:pt x="1" y="21804"/>
                </a:lnTo>
                <a:cubicBezTo>
                  <a:pt x="954" y="22076"/>
                  <a:pt x="1946" y="22329"/>
                  <a:pt x="2977" y="22582"/>
                </a:cubicBezTo>
                <a:cubicBezTo>
                  <a:pt x="3541" y="22698"/>
                  <a:pt x="4124" y="22834"/>
                  <a:pt x="4708" y="22951"/>
                </a:cubicBezTo>
                <a:cubicBezTo>
                  <a:pt x="5291" y="23068"/>
                  <a:pt x="5894" y="23165"/>
                  <a:pt x="6497" y="23243"/>
                </a:cubicBezTo>
                <a:cubicBezTo>
                  <a:pt x="7703" y="23457"/>
                  <a:pt x="8928" y="23574"/>
                  <a:pt x="10192" y="23690"/>
                </a:cubicBezTo>
                <a:cubicBezTo>
                  <a:pt x="10834" y="23768"/>
                  <a:pt x="11457" y="23807"/>
                  <a:pt x="12098" y="23826"/>
                </a:cubicBezTo>
                <a:lnTo>
                  <a:pt x="13071" y="23865"/>
                </a:lnTo>
                <a:lnTo>
                  <a:pt x="14043" y="23885"/>
                </a:lnTo>
                <a:cubicBezTo>
                  <a:pt x="15346" y="23885"/>
                  <a:pt x="16669" y="23826"/>
                  <a:pt x="17992" y="23729"/>
                </a:cubicBezTo>
                <a:cubicBezTo>
                  <a:pt x="18653" y="23671"/>
                  <a:pt x="19314" y="23593"/>
                  <a:pt x="19995" y="23496"/>
                </a:cubicBezTo>
                <a:cubicBezTo>
                  <a:pt x="20656" y="23418"/>
                  <a:pt x="21317" y="23321"/>
                  <a:pt x="21979" y="23204"/>
                </a:cubicBezTo>
                <a:cubicBezTo>
                  <a:pt x="22659" y="23068"/>
                  <a:pt x="23321" y="22932"/>
                  <a:pt x="23982" y="22776"/>
                </a:cubicBezTo>
                <a:cubicBezTo>
                  <a:pt x="24313" y="22698"/>
                  <a:pt x="24643" y="22620"/>
                  <a:pt x="24974" y="22543"/>
                </a:cubicBezTo>
                <a:lnTo>
                  <a:pt x="25480" y="22426"/>
                </a:lnTo>
                <a:cubicBezTo>
                  <a:pt x="25635" y="22387"/>
                  <a:pt x="25791" y="22329"/>
                  <a:pt x="25966" y="22290"/>
                </a:cubicBezTo>
                <a:cubicBezTo>
                  <a:pt x="26608" y="22095"/>
                  <a:pt x="27269" y="21881"/>
                  <a:pt x="27911" y="21687"/>
                </a:cubicBezTo>
                <a:cubicBezTo>
                  <a:pt x="28572" y="21473"/>
                  <a:pt x="29233" y="21259"/>
                  <a:pt x="29856" y="21006"/>
                </a:cubicBezTo>
                <a:lnTo>
                  <a:pt x="30828" y="20617"/>
                </a:lnTo>
                <a:lnTo>
                  <a:pt x="31781" y="20228"/>
                </a:lnTo>
                <a:cubicBezTo>
                  <a:pt x="32423" y="19975"/>
                  <a:pt x="33065" y="19723"/>
                  <a:pt x="33668" y="19431"/>
                </a:cubicBezTo>
                <a:lnTo>
                  <a:pt x="35535" y="18556"/>
                </a:lnTo>
                <a:lnTo>
                  <a:pt x="36468" y="18108"/>
                </a:lnTo>
                <a:lnTo>
                  <a:pt x="36935" y="17894"/>
                </a:lnTo>
                <a:lnTo>
                  <a:pt x="37383" y="17641"/>
                </a:lnTo>
                <a:cubicBezTo>
                  <a:pt x="38608" y="17000"/>
                  <a:pt x="39814" y="16397"/>
                  <a:pt x="41000" y="15755"/>
                </a:cubicBezTo>
                <a:cubicBezTo>
                  <a:pt x="42187" y="15132"/>
                  <a:pt x="43373" y="14452"/>
                  <a:pt x="44559" y="13849"/>
                </a:cubicBezTo>
                <a:cubicBezTo>
                  <a:pt x="45143" y="13518"/>
                  <a:pt x="45726" y="13188"/>
                  <a:pt x="46310" y="12876"/>
                </a:cubicBezTo>
                <a:cubicBezTo>
                  <a:pt x="46893" y="12565"/>
                  <a:pt x="47477" y="12235"/>
                  <a:pt x="48041" y="11865"/>
                </a:cubicBezTo>
                <a:cubicBezTo>
                  <a:pt x="48333" y="11690"/>
                  <a:pt x="48605" y="11515"/>
                  <a:pt x="48897" y="11340"/>
                </a:cubicBezTo>
                <a:cubicBezTo>
                  <a:pt x="49169" y="11165"/>
                  <a:pt x="49461" y="10990"/>
                  <a:pt x="49752" y="10854"/>
                </a:cubicBezTo>
                <a:cubicBezTo>
                  <a:pt x="50062" y="10718"/>
                  <a:pt x="50372" y="10602"/>
                  <a:pt x="50682" y="10486"/>
                </a:cubicBezTo>
                <a:lnTo>
                  <a:pt x="50682" y="10486"/>
                </a:lnTo>
                <a:cubicBezTo>
                  <a:pt x="50372" y="10602"/>
                  <a:pt x="50062" y="10718"/>
                  <a:pt x="49733" y="10795"/>
                </a:cubicBezTo>
                <a:cubicBezTo>
                  <a:pt x="49072" y="10970"/>
                  <a:pt x="48371" y="11087"/>
                  <a:pt x="47691" y="11106"/>
                </a:cubicBezTo>
                <a:cubicBezTo>
                  <a:pt x="46990" y="11165"/>
                  <a:pt x="46310" y="11262"/>
                  <a:pt x="45629" y="11340"/>
                </a:cubicBezTo>
                <a:cubicBezTo>
                  <a:pt x="45298" y="11379"/>
                  <a:pt x="44948" y="11418"/>
                  <a:pt x="44618" y="11457"/>
                </a:cubicBezTo>
                <a:cubicBezTo>
                  <a:pt x="37167" y="12273"/>
                  <a:pt x="29375" y="13366"/>
                  <a:pt x="21682" y="13366"/>
                </a:cubicBezTo>
                <a:cubicBezTo>
                  <a:pt x="17468" y="13366"/>
                  <a:pt x="13283" y="13038"/>
                  <a:pt x="9200" y="12157"/>
                </a:cubicBezTo>
                <a:cubicBezTo>
                  <a:pt x="8520" y="12021"/>
                  <a:pt x="7839" y="11846"/>
                  <a:pt x="7158" y="11670"/>
                </a:cubicBezTo>
                <a:cubicBezTo>
                  <a:pt x="4396" y="11068"/>
                  <a:pt x="2043" y="9687"/>
                  <a:pt x="1" y="8033"/>
                </a:cubicBezTo>
                <a:close/>
                <a:moveTo>
                  <a:pt x="81105" y="1"/>
                </a:moveTo>
                <a:cubicBezTo>
                  <a:pt x="80735" y="1"/>
                  <a:pt x="80346" y="20"/>
                  <a:pt x="79977" y="40"/>
                </a:cubicBezTo>
                <a:cubicBezTo>
                  <a:pt x="76923" y="195"/>
                  <a:pt x="73908" y="701"/>
                  <a:pt x="70972" y="1576"/>
                </a:cubicBezTo>
                <a:cubicBezTo>
                  <a:pt x="68151" y="2432"/>
                  <a:pt x="65390" y="3521"/>
                  <a:pt x="62725" y="4805"/>
                </a:cubicBezTo>
                <a:cubicBezTo>
                  <a:pt x="62064" y="5097"/>
                  <a:pt x="61422" y="5388"/>
                  <a:pt x="60800" y="5719"/>
                </a:cubicBezTo>
                <a:lnTo>
                  <a:pt x="59847" y="6166"/>
                </a:lnTo>
                <a:cubicBezTo>
                  <a:pt x="59535" y="6322"/>
                  <a:pt x="59224" y="6458"/>
                  <a:pt x="58913" y="6633"/>
                </a:cubicBezTo>
                <a:cubicBezTo>
                  <a:pt x="58291" y="6944"/>
                  <a:pt x="57688" y="7236"/>
                  <a:pt x="57065" y="7528"/>
                </a:cubicBezTo>
                <a:cubicBezTo>
                  <a:pt x="56443" y="7839"/>
                  <a:pt x="55840" y="8131"/>
                  <a:pt x="55237" y="8442"/>
                </a:cubicBezTo>
                <a:cubicBezTo>
                  <a:pt x="54634" y="8734"/>
                  <a:pt x="54051" y="9045"/>
                  <a:pt x="53448" y="9317"/>
                </a:cubicBezTo>
                <a:cubicBezTo>
                  <a:pt x="52845" y="9609"/>
                  <a:pt x="52242" y="9901"/>
                  <a:pt x="51619" y="10134"/>
                </a:cubicBezTo>
                <a:cubicBezTo>
                  <a:pt x="51308" y="10251"/>
                  <a:pt x="50997" y="10387"/>
                  <a:pt x="50686" y="10484"/>
                </a:cubicBezTo>
                <a:cubicBezTo>
                  <a:pt x="50997" y="10387"/>
                  <a:pt x="51308" y="10270"/>
                  <a:pt x="51639" y="10153"/>
                </a:cubicBezTo>
                <a:cubicBezTo>
                  <a:pt x="52281" y="9940"/>
                  <a:pt x="52923" y="9764"/>
                  <a:pt x="53584" y="9589"/>
                </a:cubicBezTo>
                <a:cubicBezTo>
                  <a:pt x="53914" y="9512"/>
                  <a:pt x="54245" y="9434"/>
                  <a:pt x="54576" y="9356"/>
                </a:cubicBezTo>
                <a:cubicBezTo>
                  <a:pt x="54906" y="9278"/>
                  <a:pt x="55237" y="9181"/>
                  <a:pt x="55568" y="9123"/>
                </a:cubicBezTo>
                <a:cubicBezTo>
                  <a:pt x="56073" y="9025"/>
                  <a:pt x="56579" y="8928"/>
                  <a:pt x="57085" y="8850"/>
                </a:cubicBezTo>
                <a:cubicBezTo>
                  <a:pt x="57590" y="8773"/>
                  <a:pt x="58116" y="8695"/>
                  <a:pt x="58621" y="8636"/>
                </a:cubicBezTo>
                <a:cubicBezTo>
                  <a:pt x="61522" y="8281"/>
                  <a:pt x="64395" y="8111"/>
                  <a:pt x="67234" y="8111"/>
                </a:cubicBezTo>
                <a:cubicBezTo>
                  <a:pt x="87694" y="8111"/>
                  <a:pt x="106415" y="16929"/>
                  <a:pt x="121462" y="28611"/>
                </a:cubicBezTo>
                <a:lnTo>
                  <a:pt x="121462" y="13499"/>
                </a:lnTo>
                <a:cubicBezTo>
                  <a:pt x="118681" y="11340"/>
                  <a:pt x="115725" y="9395"/>
                  <a:pt x="112652" y="7664"/>
                </a:cubicBezTo>
                <a:cubicBezTo>
                  <a:pt x="110395" y="6400"/>
                  <a:pt x="108081" y="5291"/>
                  <a:pt x="105669" y="4319"/>
                </a:cubicBezTo>
                <a:cubicBezTo>
                  <a:pt x="103102" y="3268"/>
                  <a:pt x="100437" y="2432"/>
                  <a:pt x="97734" y="1771"/>
                </a:cubicBezTo>
                <a:cubicBezTo>
                  <a:pt x="94875" y="1071"/>
                  <a:pt x="91977" y="584"/>
                  <a:pt x="89040" y="312"/>
                </a:cubicBezTo>
                <a:lnTo>
                  <a:pt x="87931" y="195"/>
                </a:lnTo>
                <a:lnTo>
                  <a:pt x="86803" y="118"/>
                </a:lnTo>
                <a:cubicBezTo>
                  <a:pt x="86414" y="98"/>
                  <a:pt x="86045" y="79"/>
                  <a:pt x="85675" y="59"/>
                </a:cubicBezTo>
                <a:lnTo>
                  <a:pt x="84528" y="20"/>
                </a:lnTo>
                <a:cubicBezTo>
                  <a:pt x="84158" y="20"/>
                  <a:pt x="83769" y="1"/>
                  <a:pt x="83400" y="1"/>
                </a:cubicBezTo>
                <a:close/>
              </a:path>
            </a:pathLst>
          </a:custGeom>
          <a:solidFill>
            <a:srgbClr val="A560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1">
  <p:cSld name="CUSTOM_9">
    <p:spTree>
      <p:nvGrpSpPr>
        <p:cNvPr id="1" name="Shape 151"/>
        <p:cNvGrpSpPr/>
        <p:nvPr/>
      </p:nvGrpSpPr>
      <p:grpSpPr>
        <a:xfrm>
          <a:off x="0" y="0"/>
          <a:ext cx="0" cy="0"/>
          <a:chOff x="0" y="0"/>
          <a:chExt cx="0" cy="0"/>
        </a:xfrm>
      </p:grpSpPr>
      <p:sp>
        <p:nvSpPr>
          <p:cNvPr id="152" name="Google Shape;152;p49"/>
          <p:cNvSpPr/>
          <p:nvPr/>
        </p:nvSpPr>
        <p:spPr>
          <a:xfrm>
            <a:off x="999300" y="0"/>
            <a:ext cx="3574500" cy="3881700"/>
          </a:xfrm>
          <a:prstGeom prst="rect">
            <a:avLst/>
          </a:prstGeom>
          <a:solidFill>
            <a:schemeClr val="accent5"/>
          </a:solidFill>
          <a:ln>
            <a:noFill/>
          </a:ln>
          <a:effectLst>
            <a:outerShdw blurRad="57150" dist="19050" dir="4500000" algn="bl" rotWithShape="0">
              <a:srgbClr val="999999">
                <a:alpha val="60784"/>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 name="Google Shape;153;p49"/>
          <p:cNvSpPr/>
          <p:nvPr/>
        </p:nvSpPr>
        <p:spPr>
          <a:xfrm rot="2251833" flipH="1">
            <a:off x="6867004" y="160527"/>
            <a:ext cx="3092032" cy="1421111"/>
          </a:xfrm>
          <a:custGeom>
            <a:avLst/>
            <a:gdLst/>
            <a:ahLst/>
            <a:cxnLst/>
            <a:rect l="l" t="t" r="r" b="b"/>
            <a:pathLst>
              <a:path w="29797" h="7659" extrusionOk="0">
                <a:moveTo>
                  <a:pt x="14276" y="0"/>
                </a:moveTo>
                <a:cubicBezTo>
                  <a:pt x="13984" y="0"/>
                  <a:pt x="13693" y="5"/>
                  <a:pt x="13401" y="15"/>
                </a:cubicBezTo>
                <a:lnTo>
                  <a:pt x="12506" y="34"/>
                </a:lnTo>
                <a:lnTo>
                  <a:pt x="12059" y="54"/>
                </a:lnTo>
                <a:lnTo>
                  <a:pt x="11631" y="93"/>
                </a:lnTo>
                <a:lnTo>
                  <a:pt x="10736" y="151"/>
                </a:lnTo>
                <a:cubicBezTo>
                  <a:pt x="10445" y="170"/>
                  <a:pt x="10153" y="229"/>
                  <a:pt x="9842" y="248"/>
                </a:cubicBezTo>
                <a:cubicBezTo>
                  <a:pt x="9550" y="287"/>
                  <a:pt x="9258" y="326"/>
                  <a:pt x="8967" y="365"/>
                </a:cubicBezTo>
                <a:lnTo>
                  <a:pt x="8091" y="501"/>
                </a:lnTo>
                <a:lnTo>
                  <a:pt x="7663" y="579"/>
                </a:lnTo>
                <a:lnTo>
                  <a:pt x="7236" y="676"/>
                </a:lnTo>
                <a:lnTo>
                  <a:pt x="6380" y="851"/>
                </a:lnTo>
                <a:cubicBezTo>
                  <a:pt x="6088" y="909"/>
                  <a:pt x="5816" y="987"/>
                  <a:pt x="5543" y="1046"/>
                </a:cubicBezTo>
                <a:cubicBezTo>
                  <a:pt x="5252" y="1123"/>
                  <a:pt x="4979" y="1182"/>
                  <a:pt x="4707" y="1260"/>
                </a:cubicBezTo>
                <a:lnTo>
                  <a:pt x="3910" y="1512"/>
                </a:lnTo>
                <a:cubicBezTo>
                  <a:pt x="3637" y="1590"/>
                  <a:pt x="3385" y="1668"/>
                  <a:pt x="3112" y="1746"/>
                </a:cubicBezTo>
                <a:cubicBezTo>
                  <a:pt x="2587" y="1901"/>
                  <a:pt x="2101" y="2096"/>
                  <a:pt x="1615" y="2271"/>
                </a:cubicBezTo>
                <a:cubicBezTo>
                  <a:pt x="1051" y="2485"/>
                  <a:pt x="526" y="2718"/>
                  <a:pt x="0" y="2932"/>
                </a:cubicBezTo>
                <a:lnTo>
                  <a:pt x="0" y="7658"/>
                </a:lnTo>
                <a:cubicBezTo>
                  <a:pt x="292" y="7444"/>
                  <a:pt x="603" y="7250"/>
                  <a:pt x="915" y="7036"/>
                </a:cubicBezTo>
                <a:cubicBezTo>
                  <a:pt x="1595" y="6569"/>
                  <a:pt x="2334" y="6141"/>
                  <a:pt x="3151" y="5694"/>
                </a:cubicBezTo>
                <a:cubicBezTo>
                  <a:pt x="3560" y="5480"/>
                  <a:pt x="3988" y="5247"/>
                  <a:pt x="4435" y="5033"/>
                </a:cubicBezTo>
                <a:cubicBezTo>
                  <a:pt x="4649" y="4935"/>
                  <a:pt x="4882" y="4819"/>
                  <a:pt x="5096" y="4722"/>
                </a:cubicBezTo>
                <a:lnTo>
                  <a:pt x="5796" y="4410"/>
                </a:lnTo>
                <a:cubicBezTo>
                  <a:pt x="6030" y="4313"/>
                  <a:pt x="6263" y="4216"/>
                  <a:pt x="6516" y="4119"/>
                </a:cubicBezTo>
                <a:cubicBezTo>
                  <a:pt x="6749" y="4021"/>
                  <a:pt x="7002" y="3924"/>
                  <a:pt x="7236" y="3846"/>
                </a:cubicBezTo>
                <a:lnTo>
                  <a:pt x="7994" y="3574"/>
                </a:lnTo>
                <a:lnTo>
                  <a:pt x="8364" y="3438"/>
                </a:lnTo>
                <a:lnTo>
                  <a:pt x="8753" y="3321"/>
                </a:lnTo>
                <a:lnTo>
                  <a:pt x="9531" y="3088"/>
                </a:lnTo>
                <a:cubicBezTo>
                  <a:pt x="9803" y="3010"/>
                  <a:pt x="10056" y="2952"/>
                  <a:pt x="10328" y="2874"/>
                </a:cubicBezTo>
                <a:cubicBezTo>
                  <a:pt x="10600" y="2815"/>
                  <a:pt x="10853" y="2738"/>
                  <a:pt x="11125" y="2679"/>
                </a:cubicBezTo>
                <a:lnTo>
                  <a:pt x="11942" y="2504"/>
                </a:lnTo>
                <a:lnTo>
                  <a:pt x="12351" y="2427"/>
                </a:lnTo>
                <a:lnTo>
                  <a:pt x="12759" y="2349"/>
                </a:lnTo>
                <a:lnTo>
                  <a:pt x="13576" y="2213"/>
                </a:lnTo>
                <a:cubicBezTo>
                  <a:pt x="14121" y="2135"/>
                  <a:pt x="14665" y="2076"/>
                  <a:pt x="15210" y="1999"/>
                </a:cubicBezTo>
                <a:cubicBezTo>
                  <a:pt x="15754" y="1940"/>
                  <a:pt x="16299" y="1921"/>
                  <a:pt x="16844" y="1862"/>
                </a:cubicBezTo>
                <a:lnTo>
                  <a:pt x="18438" y="1824"/>
                </a:lnTo>
                <a:cubicBezTo>
                  <a:pt x="18964" y="1824"/>
                  <a:pt x="19489" y="1824"/>
                  <a:pt x="19994" y="1843"/>
                </a:cubicBezTo>
                <a:cubicBezTo>
                  <a:pt x="20247" y="1843"/>
                  <a:pt x="20500" y="1862"/>
                  <a:pt x="20753" y="1882"/>
                </a:cubicBezTo>
                <a:lnTo>
                  <a:pt x="21472" y="1921"/>
                </a:lnTo>
                <a:cubicBezTo>
                  <a:pt x="21959" y="1940"/>
                  <a:pt x="22425" y="1999"/>
                  <a:pt x="22892" y="2038"/>
                </a:cubicBezTo>
                <a:cubicBezTo>
                  <a:pt x="23340" y="2096"/>
                  <a:pt x="23787" y="2135"/>
                  <a:pt x="24215" y="2193"/>
                </a:cubicBezTo>
                <a:cubicBezTo>
                  <a:pt x="25051" y="2329"/>
                  <a:pt x="25829" y="2446"/>
                  <a:pt x="26510" y="2582"/>
                </a:cubicBezTo>
                <a:cubicBezTo>
                  <a:pt x="27171" y="2738"/>
                  <a:pt x="27774" y="2835"/>
                  <a:pt x="28260" y="2971"/>
                </a:cubicBezTo>
                <a:lnTo>
                  <a:pt x="29797" y="3341"/>
                </a:lnTo>
                <a:lnTo>
                  <a:pt x="29797" y="3341"/>
                </a:lnTo>
                <a:lnTo>
                  <a:pt x="28319" y="2777"/>
                </a:lnTo>
                <a:cubicBezTo>
                  <a:pt x="27871" y="2582"/>
                  <a:pt x="27288" y="2388"/>
                  <a:pt x="26627" y="2154"/>
                </a:cubicBezTo>
                <a:cubicBezTo>
                  <a:pt x="25965" y="1921"/>
                  <a:pt x="25207" y="1707"/>
                  <a:pt x="24370" y="1454"/>
                </a:cubicBezTo>
                <a:cubicBezTo>
                  <a:pt x="23962" y="1318"/>
                  <a:pt x="23515" y="1240"/>
                  <a:pt x="23048" y="1123"/>
                </a:cubicBezTo>
                <a:cubicBezTo>
                  <a:pt x="22601" y="1007"/>
                  <a:pt x="22134" y="871"/>
                  <a:pt x="21648" y="793"/>
                </a:cubicBezTo>
                <a:lnTo>
                  <a:pt x="20889" y="657"/>
                </a:lnTo>
                <a:cubicBezTo>
                  <a:pt x="20656" y="598"/>
                  <a:pt x="20383" y="540"/>
                  <a:pt x="20130" y="520"/>
                </a:cubicBezTo>
                <a:cubicBezTo>
                  <a:pt x="19605" y="443"/>
                  <a:pt x="19080" y="345"/>
                  <a:pt x="18536" y="268"/>
                </a:cubicBezTo>
                <a:lnTo>
                  <a:pt x="16863" y="112"/>
                </a:lnTo>
                <a:cubicBezTo>
                  <a:pt x="16299" y="73"/>
                  <a:pt x="15735" y="34"/>
                  <a:pt x="15151" y="15"/>
                </a:cubicBezTo>
                <a:cubicBezTo>
                  <a:pt x="14860" y="5"/>
                  <a:pt x="14568" y="0"/>
                  <a:pt x="14276"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 name="Google Shape;154;p49"/>
          <p:cNvSpPr/>
          <p:nvPr/>
        </p:nvSpPr>
        <p:spPr>
          <a:xfrm rot="10434718" flipH="1">
            <a:off x="-3841535" y="-628890"/>
            <a:ext cx="7063435" cy="1663815"/>
          </a:xfrm>
          <a:custGeom>
            <a:avLst/>
            <a:gdLst/>
            <a:ahLst/>
            <a:cxnLst/>
            <a:rect l="l" t="t" r="r" b="b"/>
            <a:pathLst>
              <a:path w="121463" h="28611" extrusionOk="0">
                <a:moveTo>
                  <a:pt x="1" y="8033"/>
                </a:moveTo>
                <a:lnTo>
                  <a:pt x="1" y="21804"/>
                </a:lnTo>
                <a:cubicBezTo>
                  <a:pt x="954" y="22076"/>
                  <a:pt x="1946" y="22329"/>
                  <a:pt x="2977" y="22582"/>
                </a:cubicBezTo>
                <a:cubicBezTo>
                  <a:pt x="3541" y="22698"/>
                  <a:pt x="4124" y="22834"/>
                  <a:pt x="4708" y="22951"/>
                </a:cubicBezTo>
                <a:cubicBezTo>
                  <a:pt x="5291" y="23068"/>
                  <a:pt x="5894" y="23165"/>
                  <a:pt x="6497" y="23243"/>
                </a:cubicBezTo>
                <a:cubicBezTo>
                  <a:pt x="7703" y="23457"/>
                  <a:pt x="8928" y="23574"/>
                  <a:pt x="10192" y="23690"/>
                </a:cubicBezTo>
                <a:cubicBezTo>
                  <a:pt x="10834" y="23768"/>
                  <a:pt x="11457" y="23807"/>
                  <a:pt x="12098" y="23826"/>
                </a:cubicBezTo>
                <a:lnTo>
                  <a:pt x="13071" y="23865"/>
                </a:lnTo>
                <a:lnTo>
                  <a:pt x="14043" y="23885"/>
                </a:lnTo>
                <a:cubicBezTo>
                  <a:pt x="15346" y="23885"/>
                  <a:pt x="16669" y="23826"/>
                  <a:pt x="17992" y="23729"/>
                </a:cubicBezTo>
                <a:cubicBezTo>
                  <a:pt x="18653" y="23671"/>
                  <a:pt x="19314" y="23593"/>
                  <a:pt x="19995" y="23496"/>
                </a:cubicBezTo>
                <a:cubicBezTo>
                  <a:pt x="20656" y="23418"/>
                  <a:pt x="21317" y="23321"/>
                  <a:pt x="21979" y="23204"/>
                </a:cubicBezTo>
                <a:cubicBezTo>
                  <a:pt x="22659" y="23068"/>
                  <a:pt x="23321" y="22932"/>
                  <a:pt x="23982" y="22776"/>
                </a:cubicBezTo>
                <a:cubicBezTo>
                  <a:pt x="24313" y="22698"/>
                  <a:pt x="24643" y="22620"/>
                  <a:pt x="24974" y="22543"/>
                </a:cubicBezTo>
                <a:lnTo>
                  <a:pt x="25480" y="22426"/>
                </a:lnTo>
                <a:cubicBezTo>
                  <a:pt x="25635" y="22387"/>
                  <a:pt x="25791" y="22329"/>
                  <a:pt x="25966" y="22290"/>
                </a:cubicBezTo>
                <a:cubicBezTo>
                  <a:pt x="26608" y="22095"/>
                  <a:pt x="27269" y="21881"/>
                  <a:pt x="27911" y="21687"/>
                </a:cubicBezTo>
                <a:cubicBezTo>
                  <a:pt x="28572" y="21473"/>
                  <a:pt x="29233" y="21259"/>
                  <a:pt x="29856" y="21006"/>
                </a:cubicBezTo>
                <a:lnTo>
                  <a:pt x="30828" y="20617"/>
                </a:lnTo>
                <a:lnTo>
                  <a:pt x="31781" y="20228"/>
                </a:lnTo>
                <a:cubicBezTo>
                  <a:pt x="32423" y="19975"/>
                  <a:pt x="33065" y="19723"/>
                  <a:pt x="33668" y="19431"/>
                </a:cubicBezTo>
                <a:lnTo>
                  <a:pt x="35535" y="18556"/>
                </a:lnTo>
                <a:lnTo>
                  <a:pt x="36468" y="18108"/>
                </a:lnTo>
                <a:lnTo>
                  <a:pt x="36935" y="17894"/>
                </a:lnTo>
                <a:lnTo>
                  <a:pt x="37383" y="17641"/>
                </a:lnTo>
                <a:cubicBezTo>
                  <a:pt x="38608" y="17000"/>
                  <a:pt x="39814" y="16397"/>
                  <a:pt x="41000" y="15755"/>
                </a:cubicBezTo>
                <a:cubicBezTo>
                  <a:pt x="42187" y="15132"/>
                  <a:pt x="43373" y="14452"/>
                  <a:pt x="44559" y="13849"/>
                </a:cubicBezTo>
                <a:cubicBezTo>
                  <a:pt x="45143" y="13518"/>
                  <a:pt x="45726" y="13188"/>
                  <a:pt x="46310" y="12876"/>
                </a:cubicBezTo>
                <a:cubicBezTo>
                  <a:pt x="46893" y="12565"/>
                  <a:pt x="47477" y="12235"/>
                  <a:pt x="48041" y="11865"/>
                </a:cubicBezTo>
                <a:cubicBezTo>
                  <a:pt x="48333" y="11690"/>
                  <a:pt x="48605" y="11515"/>
                  <a:pt x="48897" y="11340"/>
                </a:cubicBezTo>
                <a:cubicBezTo>
                  <a:pt x="49169" y="11165"/>
                  <a:pt x="49461" y="10990"/>
                  <a:pt x="49752" y="10854"/>
                </a:cubicBezTo>
                <a:cubicBezTo>
                  <a:pt x="50062" y="10718"/>
                  <a:pt x="50372" y="10602"/>
                  <a:pt x="50682" y="10486"/>
                </a:cubicBezTo>
                <a:lnTo>
                  <a:pt x="50682" y="10486"/>
                </a:lnTo>
                <a:cubicBezTo>
                  <a:pt x="50372" y="10602"/>
                  <a:pt x="50062" y="10718"/>
                  <a:pt x="49733" y="10795"/>
                </a:cubicBezTo>
                <a:cubicBezTo>
                  <a:pt x="49072" y="10970"/>
                  <a:pt x="48371" y="11087"/>
                  <a:pt x="47691" y="11106"/>
                </a:cubicBezTo>
                <a:cubicBezTo>
                  <a:pt x="46990" y="11165"/>
                  <a:pt x="46310" y="11262"/>
                  <a:pt x="45629" y="11340"/>
                </a:cubicBezTo>
                <a:cubicBezTo>
                  <a:pt x="45298" y="11379"/>
                  <a:pt x="44948" y="11418"/>
                  <a:pt x="44618" y="11457"/>
                </a:cubicBezTo>
                <a:cubicBezTo>
                  <a:pt x="37167" y="12273"/>
                  <a:pt x="29375" y="13366"/>
                  <a:pt x="21682" y="13366"/>
                </a:cubicBezTo>
                <a:cubicBezTo>
                  <a:pt x="17468" y="13366"/>
                  <a:pt x="13283" y="13038"/>
                  <a:pt x="9200" y="12157"/>
                </a:cubicBezTo>
                <a:cubicBezTo>
                  <a:pt x="8520" y="12021"/>
                  <a:pt x="7839" y="11846"/>
                  <a:pt x="7158" y="11670"/>
                </a:cubicBezTo>
                <a:cubicBezTo>
                  <a:pt x="4396" y="11068"/>
                  <a:pt x="2043" y="9687"/>
                  <a:pt x="1" y="8033"/>
                </a:cubicBezTo>
                <a:close/>
                <a:moveTo>
                  <a:pt x="81105" y="1"/>
                </a:moveTo>
                <a:cubicBezTo>
                  <a:pt x="80735" y="1"/>
                  <a:pt x="80346" y="20"/>
                  <a:pt x="79977" y="40"/>
                </a:cubicBezTo>
                <a:cubicBezTo>
                  <a:pt x="76923" y="195"/>
                  <a:pt x="73908" y="701"/>
                  <a:pt x="70972" y="1576"/>
                </a:cubicBezTo>
                <a:cubicBezTo>
                  <a:pt x="68151" y="2432"/>
                  <a:pt x="65390" y="3521"/>
                  <a:pt x="62725" y="4805"/>
                </a:cubicBezTo>
                <a:cubicBezTo>
                  <a:pt x="62064" y="5097"/>
                  <a:pt x="61422" y="5388"/>
                  <a:pt x="60800" y="5719"/>
                </a:cubicBezTo>
                <a:lnTo>
                  <a:pt x="59847" y="6166"/>
                </a:lnTo>
                <a:cubicBezTo>
                  <a:pt x="59535" y="6322"/>
                  <a:pt x="59224" y="6458"/>
                  <a:pt x="58913" y="6633"/>
                </a:cubicBezTo>
                <a:cubicBezTo>
                  <a:pt x="58291" y="6944"/>
                  <a:pt x="57688" y="7236"/>
                  <a:pt x="57065" y="7528"/>
                </a:cubicBezTo>
                <a:cubicBezTo>
                  <a:pt x="56443" y="7839"/>
                  <a:pt x="55840" y="8131"/>
                  <a:pt x="55237" y="8442"/>
                </a:cubicBezTo>
                <a:cubicBezTo>
                  <a:pt x="54634" y="8734"/>
                  <a:pt x="54051" y="9045"/>
                  <a:pt x="53448" y="9317"/>
                </a:cubicBezTo>
                <a:cubicBezTo>
                  <a:pt x="52845" y="9609"/>
                  <a:pt x="52242" y="9901"/>
                  <a:pt x="51619" y="10134"/>
                </a:cubicBezTo>
                <a:cubicBezTo>
                  <a:pt x="51308" y="10251"/>
                  <a:pt x="50997" y="10387"/>
                  <a:pt x="50686" y="10484"/>
                </a:cubicBezTo>
                <a:cubicBezTo>
                  <a:pt x="50997" y="10387"/>
                  <a:pt x="51308" y="10270"/>
                  <a:pt x="51639" y="10153"/>
                </a:cubicBezTo>
                <a:cubicBezTo>
                  <a:pt x="52281" y="9940"/>
                  <a:pt x="52923" y="9764"/>
                  <a:pt x="53584" y="9589"/>
                </a:cubicBezTo>
                <a:cubicBezTo>
                  <a:pt x="53914" y="9512"/>
                  <a:pt x="54245" y="9434"/>
                  <a:pt x="54576" y="9356"/>
                </a:cubicBezTo>
                <a:cubicBezTo>
                  <a:pt x="54906" y="9278"/>
                  <a:pt x="55237" y="9181"/>
                  <a:pt x="55568" y="9123"/>
                </a:cubicBezTo>
                <a:cubicBezTo>
                  <a:pt x="56073" y="9025"/>
                  <a:pt x="56579" y="8928"/>
                  <a:pt x="57085" y="8850"/>
                </a:cubicBezTo>
                <a:cubicBezTo>
                  <a:pt x="57590" y="8773"/>
                  <a:pt x="58116" y="8695"/>
                  <a:pt x="58621" y="8636"/>
                </a:cubicBezTo>
                <a:cubicBezTo>
                  <a:pt x="61522" y="8281"/>
                  <a:pt x="64395" y="8111"/>
                  <a:pt x="67234" y="8111"/>
                </a:cubicBezTo>
                <a:cubicBezTo>
                  <a:pt x="87694" y="8111"/>
                  <a:pt x="106415" y="16929"/>
                  <a:pt x="121462" y="28611"/>
                </a:cubicBezTo>
                <a:lnTo>
                  <a:pt x="121462" y="13499"/>
                </a:lnTo>
                <a:cubicBezTo>
                  <a:pt x="118681" y="11340"/>
                  <a:pt x="115725" y="9395"/>
                  <a:pt x="112652" y="7664"/>
                </a:cubicBezTo>
                <a:cubicBezTo>
                  <a:pt x="110395" y="6400"/>
                  <a:pt x="108081" y="5291"/>
                  <a:pt x="105669" y="4319"/>
                </a:cubicBezTo>
                <a:cubicBezTo>
                  <a:pt x="103102" y="3268"/>
                  <a:pt x="100437" y="2432"/>
                  <a:pt x="97734" y="1771"/>
                </a:cubicBezTo>
                <a:cubicBezTo>
                  <a:pt x="94875" y="1071"/>
                  <a:pt x="91977" y="584"/>
                  <a:pt x="89040" y="312"/>
                </a:cubicBezTo>
                <a:lnTo>
                  <a:pt x="87931" y="195"/>
                </a:lnTo>
                <a:lnTo>
                  <a:pt x="86803" y="118"/>
                </a:lnTo>
                <a:cubicBezTo>
                  <a:pt x="86414" y="98"/>
                  <a:pt x="86045" y="79"/>
                  <a:pt x="85675" y="59"/>
                </a:cubicBezTo>
                <a:lnTo>
                  <a:pt x="84528" y="20"/>
                </a:lnTo>
                <a:cubicBezTo>
                  <a:pt x="84158" y="20"/>
                  <a:pt x="83769" y="1"/>
                  <a:pt x="83400" y="1"/>
                </a:cubicBezTo>
                <a:close/>
              </a:path>
            </a:pathLst>
          </a:custGeom>
          <a:solidFill>
            <a:srgbClr val="A560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 name="Google Shape;155;p49"/>
          <p:cNvSpPr txBox="1">
            <a:spLocks noGrp="1"/>
          </p:cNvSpPr>
          <p:nvPr>
            <p:ph type="title"/>
          </p:nvPr>
        </p:nvSpPr>
        <p:spPr>
          <a:xfrm flipH="1">
            <a:off x="1119514" y="1688775"/>
            <a:ext cx="3364200" cy="6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a:lvl1pPr>
            <a:lvl2pPr lvl="1" algn="l">
              <a:lnSpc>
                <a:spcPct val="100000"/>
              </a:lnSpc>
              <a:spcBef>
                <a:spcPts val="0"/>
              </a:spcBef>
              <a:spcAft>
                <a:spcPts val="0"/>
              </a:spcAft>
              <a:buSzPts val="2800"/>
              <a:buNone/>
              <a:defRPr>
                <a:latin typeface="Open Sans SemiBold"/>
                <a:ea typeface="Open Sans SemiBold"/>
                <a:cs typeface="Open Sans SemiBold"/>
                <a:sym typeface="Open Sans SemiBold"/>
              </a:defRPr>
            </a:lvl2pPr>
            <a:lvl3pPr lvl="2" algn="l">
              <a:lnSpc>
                <a:spcPct val="100000"/>
              </a:lnSpc>
              <a:spcBef>
                <a:spcPts val="0"/>
              </a:spcBef>
              <a:spcAft>
                <a:spcPts val="0"/>
              </a:spcAft>
              <a:buSzPts val="2800"/>
              <a:buNone/>
              <a:defRPr>
                <a:latin typeface="Open Sans SemiBold"/>
                <a:ea typeface="Open Sans SemiBold"/>
                <a:cs typeface="Open Sans SemiBold"/>
                <a:sym typeface="Open Sans SemiBold"/>
              </a:defRPr>
            </a:lvl3pPr>
            <a:lvl4pPr lvl="3" algn="l">
              <a:lnSpc>
                <a:spcPct val="100000"/>
              </a:lnSpc>
              <a:spcBef>
                <a:spcPts val="0"/>
              </a:spcBef>
              <a:spcAft>
                <a:spcPts val="0"/>
              </a:spcAft>
              <a:buSzPts val="2800"/>
              <a:buNone/>
              <a:defRPr>
                <a:latin typeface="Open Sans SemiBold"/>
                <a:ea typeface="Open Sans SemiBold"/>
                <a:cs typeface="Open Sans SemiBold"/>
                <a:sym typeface="Open Sans SemiBold"/>
              </a:defRPr>
            </a:lvl4pPr>
            <a:lvl5pPr lvl="4" algn="l">
              <a:lnSpc>
                <a:spcPct val="100000"/>
              </a:lnSpc>
              <a:spcBef>
                <a:spcPts val="0"/>
              </a:spcBef>
              <a:spcAft>
                <a:spcPts val="0"/>
              </a:spcAft>
              <a:buSzPts val="2800"/>
              <a:buNone/>
              <a:defRPr>
                <a:latin typeface="Open Sans SemiBold"/>
                <a:ea typeface="Open Sans SemiBold"/>
                <a:cs typeface="Open Sans SemiBold"/>
                <a:sym typeface="Open Sans SemiBold"/>
              </a:defRPr>
            </a:lvl5pPr>
            <a:lvl6pPr lvl="5" algn="l">
              <a:lnSpc>
                <a:spcPct val="100000"/>
              </a:lnSpc>
              <a:spcBef>
                <a:spcPts val="0"/>
              </a:spcBef>
              <a:spcAft>
                <a:spcPts val="0"/>
              </a:spcAft>
              <a:buSzPts val="2800"/>
              <a:buNone/>
              <a:defRPr>
                <a:latin typeface="Open Sans SemiBold"/>
                <a:ea typeface="Open Sans SemiBold"/>
                <a:cs typeface="Open Sans SemiBold"/>
                <a:sym typeface="Open Sans SemiBold"/>
              </a:defRPr>
            </a:lvl6pPr>
            <a:lvl7pPr lvl="6" algn="l">
              <a:lnSpc>
                <a:spcPct val="100000"/>
              </a:lnSpc>
              <a:spcBef>
                <a:spcPts val="0"/>
              </a:spcBef>
              <a:spcAft>
                <a:spcPts val="0"/>
              </a:spcAft>
              <a:buSzPts val="2800"/>
              <a:buNone/>
              <a:defRPr>
                <a:latin typeface="Open Sans SemiBold"/>
                <a:ea typeface="Open Sans SemiBold"/>
                <a:cs typeface="Open Sans SemiBold"/>
                <a:sym typeface="Open Sans SemiBold"/>
              </a:defRPr>
            </a:lvl7pPr>
            <a:lvl8pPr lvl="7" algn="l">
              <a:lnSpc>
                <a:spcPct val="100000"/>
              </a:lnSpc>
              <a:spcBef>
                <a:spcPts val="0"/>
              </a:spcBef>
              <a:spcAft>
                <a:spcPts val="0"/>
              </a:spcAft>
              <a:buSzPts val="2800"/>
              <a:buNone/>
              <a:defRPr>
                <a:latin typeface="Open Sans SemiBold"/>
                <a:ea typeface="Open Sans SemiBold"/>
                <a:cs typeface="Open Sans SemiBold"/>
                <a:sym typeface="Open Sans SemiBold"/>
              </a:defRPr>
            </a:lvl8pPr>
            <a:lvl9pPr lvl="8" algn="l">
              <a:lnSpc>
                <a:spcPct val="100000"/>
              </a:lnSpc>
              <a:spcBef>
                <a:spcPts val="0"/>
              </a:spcBef>
              <a:spcAft>
                <a:spcPts val="0"/>
              </a:spcAft>
              <a:buSzPts val="2800"/>
              <a:buNone/>
              <a:defRPr>
                <a:latin typeface="Open Sans SemiBold"/>
                <a:ea typeface="Open Sans SemiBold"/>
                <a:cs typeface="Open Sans SemiBold"/>
                <a:sym typeface="Open Sans SemiBold"/>
              </a:defRPr>
            </a:lvl9pPr>
          </a:lstStyle>
          <a:p>
            <a:endParaRPr/>
          </a:p>
        </p:txBody>
      </p:sp>
      <p:sp>
        <p:nvSpPr>
          <p:cNvPr id="156" name="Google Shape;156;p49"/>
          <p:cNvSpPr txBox="1">
            <a:spLocks noGrp="1"/>
          </p:cNvSpPr>
          <p:nvPr>
            <p:ph type="subTitle" idx="1"/>
          </p:nvPr>
        </p:nvSpPr>
        <p:spPr>
          <a:xfrm flipH="1">
            <a:off x="1302214" y="2234825"/>
            <a:ext cx="2998800" cy="5580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500"/>
              <a:buFont typeface="Josefin Sans"/>
              <a:buNone/>
              <a:defRPr sz="1300">
                <a:solidFill>
                  <a:schemeClr val="dk1"/>
                </a:solidFill>
              </a:defRPr>
            </a:lvl1pPr>
            <a:lvl2pPr lvl="1" algn="l">
              <a:lnSpc>
                <a:spcPct val="115000"/>
              </a:lnSpc>
              <a:spcBef>
                <a:spcPts val="160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three column 1">
  <p:cSld name="CUSTOM_6_1">
    <p:spTree>
      <p:nvGrpSpPr>
        <p:cNvPr id="1" name="Shape 157"/>
        <p:cNvGrpSpPr/>
        <p:nvPr/>
      </p:nvGrpSpPr>
      <p:grpSpPr>
        <a:xfrm>
          <a:off x="0" y="0"/>
          <a:ext cx="0" cy="0"/>
          <a:chOff x="0" y="0"/>
          <a:chExt cx="0" cy="0"/>
        </a:xfrm>
      </p:grpSpPr>
      <p:sp>
        <p:nvSpPr>
          <p:cNvPr id="158" name="Google Shape;158;p50"/>
          <p:cNvSpPr/>
          <p:nvPr/>
        </p:nvSpPr>
        <p:spPr>
          <a:xfrm rot="-8099912">
            <a:off x="3069968" y="1300555"/>
            <a:ext cx="8348908" cy="2335223"/>
          </a:xfrm>
          <a:custGeom>
            <a:avLst/>
            <a:gdLst/>
            <a:ahLst/>
            <a:cxnLst/>
            <a:rect l="l" t="t" r="r" b="b"/>
            <a:pathLst>
              <a:path w="121482" h="33979" extrusionOk="0">
                <a:moveTo>
                  <a:pt x="71117" y="21375"/>
                </a:moveTo>
                <a:cubicBezTo>
                  <a:pt x="71003" y="21423"/>
                  <a:pt x="70890" y="21474"/>
                  <a:pt x="70777" y="21531"/>
                </a:cubicBezTo>
                <a:cubicBezTo>
                  <a:pt x="70890" y="21481"/>
                  <a:pt x="71004" y="21429"/>
                  <a:pt x="71117" y="21375"/>
                </a:cubicBezTo>
                <a:close/>
                <a:moveTo>
                  <a:pt x="107419" y="5641"/>
                </a:moveTo>
                <a:cubicBezTo>
                  <a:pt x="106116" y="5641"/>
                  <a:pt x="104794" y="5718"/>
                  <a:pt x="103471" y="5816"/>
                </a:cubicBezTo>
                <a:cubicBezTo>
                  <a:pt x="102810" y="5893"/>
                  <a:pt x="102148" y="5991"/>
                  <a:pt x="101468" y="6088"/>
                </a:cubicBezTo>
                <a:cubicBezTo>
                  <a:pt x="100806" y="6185"/>
                  <a:pt x="100145" y="6302"/>
                  <a:pt x="99484" y="6438"/>
                </a:cubicBezTo>
                <a:cubicBezTo>
                  <a:pt x="98803" y="6594"/>
                  <a:pt x="98142" y="6769"/>
                  <a:pt x="97481" y="6944"/>
                </a:cubicBezTo>
                <a:cubicBezTo>
                  <a:pt x="97150" y="7041"/>
                  <a:pt x="96819" y="7119"/>
                  <a:pt x="96489" y="7216"/>
                </a:cubicBezTo>
                <a:lnTo>
                  <a:pt x="96003" y="7372"/>
                </a:lnTo>
                <a:cubicBezTo>
                  <a:pt x="95847" y="7430"/>
                  <a:pt x="95672" y="7488"/>
                  <a:pt x="95516" y="7547"/>
                </a:cubicBezTo>
                <a:cubicBezTo>
                  <a:pt x="94855" y="7761"/>
                  <a:pt x="94213" y="8013"/>
                  <a:pt x="93552" y="8266"/>
                </a:cubicBezTo>
                <a:cubicBezTo>
                  <a:pt x="92891" y="8519"/>
                  <a:pt x="92249" y="8753"/>
                  <a:pt x="91607" y="9064"/>
                </a:cubicBezTo>
                <a:lnTo>
                  <a:pt x="90634" y="9511"/>
                </a:lnTo>
                <a:lnTo>
                  <a:pt x="89681" y="9978"/>
                </a:lnTo>
                <a:cubicBezTo>
                  <a:pt x="89040" y="10289"/>
                  <a:pt x="88398" y="10581"/>
                  <a:pt x="87775" y="10950"/>
                </a:cubicBezTo>
                <a:lnTo>
                  <a:pt x="85928" y="12001"/>
                </a:lnTo>
                <a:lnTo>
                  <a:pt x="84994" y="12487"/>
                </a:lnTo>
                <a:lnTo>
                  <a:pt x="84527" y="12759"/>
                </a:lnTo>
                <a:lnTo>
                  <a:pt x="84080" y="13031"/>
                </a:lnTo>
                <a:cubicBezTo>
                  <a:pt x="82855" y="13790"/>
                  <a:pt x="81649" y="14510"/>
                  <a:pt x="80462" y="15268"/>
                </a:cubicBezTo>
                <a:cubicBezTo>
                  <a:pt x="79276" y="16027"/>
                  <a:pt x="78090" y="16805"/>
                  <a:pt x="76903" y="17544"/>
                </a:cubicBezTo>
                <a:cubicBezTo>
                  <a:pt x="76320" y="17933"/>
                  <a:pt x="75736" y="18322"/>
                  <a:pt x="75153" y="18711"/>
                </a:cubicBezTo>
                <a:cubicBezTo>
                  <a:pt x="74569" y="19080"/>
                  <a:pt x="73986" y="19469"/>
                  <a:pt x="73422" y="19897"/>
                </a:cubicBezTo>
                <a:cubicBezTo>
                  <a:pt x="73130" y="20091"/>
                  <a:pt x="72858" y="20305"/>
                  <a:pt x="72566" y="20519"/>
                </a:cubicBezTo>
                <a:cubicBezTo>
                  <a:pt x="72294" y="20733"/>
                  <a:pt x="72002" y="20928"/>
                  <a:pt x="71691" y="21083"/>
                </a:cubicBezTo>
                <a:cubicBezTo>
                  <a:pt x="71506" y="21182"/>
                  <a:pt x="71313" y="21281"/>
                  <a:pt x="71117" y="21375"/>
                </a:cubicBezTo>
                <a:lnTo>
                  <a:pt x="71117" y="21375"/>
                </a:lnTo>
                <a:cubicBezTo>
                  <a:pt x="71317" y="21290"/>
                  <a:pt x="71519" y="21216"/>
                  <a:pt x="71730" y="21142"/>
                </a:cubicBezTo>
                <a:cubicBezTo>
                  <a:pt x="72391" y="20947"/>
                  <a:pt x="73072" y="20831"/>
                  <a:pt x="73772" y="20792"/>
                </a:cubicBezTo>
                <a:cubicBezTo>
                  <a:pt x="74472" y="20733"/>
                  <a:pt x="75153" y="20617"/>
                  <a:pt x="75834" y="20519"/>
                </a:cubicBezTo>
                <a:cubicBezTo>
                  <a:pt x="76184" y="20461"/>
                  <a:pt x="76514" y="20422"/>
                  <a:pt x="76864" y="20364"/>
                </a:cubicBezTo>
                <a:cubicBezTo>
                  <a:pt x="84305" y="19398"/>
                  <a:pt x="92086" y="18108"/>
                  <a:pt x="99768" y="18108"/>
                </a:cubicBezTo>
                <a:cubicBezTo>
                  <a:pt x="103993" y="18108"/>
                  <a:pt x="108189" y="18498"/>
                  <a:pt x="112282" y="19547"/>
                </a:cubicBezTo>
                <a:cubicBezTo>
                  <a:pt x="112943" y="19722"/>
                  <a:pt x="113624" y="19916"/>
                  <a:pt x="114304" y="20111"/>
                </a:cubicBezTo>
                <a:cubicBezTo>
                  <a:pt x="117066" y="20831"/>
                  <a:pt x="119400" y="22484"/>
                  <a:pt x="121481" y="24448"/>
                </a:cubicBezTo>
                <a:lnTo>
                  <a:pt x="121481" y="8111"/>
                </a:lnTo>
                <a:cubicBezTo>
                  <a:pt x="120509" y="7780"/>
                  <a:pt x="119517" y="7469"/>
                  <a:pt x="118486" y="7197"/>
                </a:cubicBezTo>
                <a:cubicBezTo>
                  <a:pt x="117922" y="7041"/>
                  <a:pt x="117338" y="6885"/>
                  <a:pt x="116755" y="6749"/>
                </a:cubicBezTo>
                <a:cubicBezTo>
                  <a:pt x="116171" y="6613"/>
                  <a:pt x="115569" y="6496"/>
                  <a:pt x="114966" y="6399"/>
                </a:cubicBezTo>
                <a:cubicBezTo>
                  <a:pt x="113760" y="6146"/>
                  <a:pt x="112534" y="6010"/>
                  <a:pt x="111270" y="5855"/>
                </a:cubicBezTo>
                <a:cubicBezTo>
                  <a:pt x="110648" y="5777"/>
                  <a:pt x="110006" y="5738"/>
                  <a:pt x="109364" y="5718"/>
                </a:cubicBezTo>
                <a:lnTo>
                  <a:pt x="108392" y="5660"/>
                </a:lnTo>
                <a:lnTo>
                  <a:pt x="107419" y="5641"/>
                </a:lnTo>
                <a:close/>
                <a:moveTo>
                  <a:pt x="0" y="0"/>
                </a:moveTo>
                <a:lnTo>
                  <a:pt x="0" y="17952"/>
                </a:lnTo>
                <a:cubicBezTo>
                  <a:pt x="2743" y="20480"/>
                  <a:pt x="5699" y="22795"/>
                  <a:pt x="8811" y="24857"/>
                </a:cubicBezTo>
                <a:cubicBezTo>
                  <a:pt x="11028" y="26354"/>
                  <a:pt x="13362" y="27677"/>
                  <a:pt x="15774" y="28844"/>
                </a:cubicBezTo>
                <a:cubicBezTo>
                  <a:pt x="18341" y="30069"/>
                  <a:pt x="21006" y="31080"/>
                  <a:pt x="23729" y="31878"/>
                </a:cubicBezTo>
                <a:cubicBezTo>
                  <a:pt x="26568" y="32695"/>
                  <a:pt x="29466" y="33278"/>
                  <a:pt x="32403" y="33609"/>
                </a:cubicBezTo>
                <a:lnTo>
                  <a:pt x="33531" y="33745"/>
                </a:lnTo>
                <a:lnTo>
                  <a:pt x="34659" y="33823"/>
                </a:lnTo>
                <a:cubicBezTo>
                  <a:pt x="35048" y="33862"/>
                  <a:pt x="35418" y="33881"/>
                  <a:pt x="35787" y="33901"/>
                </a:cubicBezTo>
                <a:lnTo>
                  <a:pt x="36935" y="33959"/>
                </a:lnTo>
                <a:cubicBezTo>
                  <a:pt x="37304" y="33959"/>
                  <a:pt x="37693" y="33978"/>
                  <a:pt x="38063" y="33978"/>
                </a:cubicBezTo>
                <a:lnTo>
                  <a:pt x="40358" y="33978"/>
                </a:lnTo>
                <a:cubicBezTo>
                  <a:pt x="40727" y="33978"/>
                  <a:pt x="41116" y="33959"/>
                  <a:pt x="41486" y="33939"/>
                </a:cubicBezTo>
                <a:cubicBezTo>
                  <a:pt x="44559" y="33745"/>
                  <a:pt x="47593" y="33123"/>
                  <a:pt x="50491" y="32111"/>
                </a:cubicBezTo>
                <a:cubicBezTo>
                  <a:pt x="53350" y="31080"/>
                  <a:pt x="56112" y="29797"/>
                  <a:pt x="58738" y="28299"/>
                </a:cubicBezTo>
                <a:cubicBezTo>
                  <a:pt x="59399" y="27930"/>
                  <a:pt x="60041" y="27579"/>
                  <a:pt x="60663" y="27210"/>
                </a:cubicBezTo>
                <a:lnTo>
                  <a:pt x="61616" y="26665"/>
                </a:lnTo>
                <a:cubicBezTo>
                  <a:pt x="61927" y="26471"/>
                  <a:pt x="62238" y="26315"/>
                  <a:pt x="62550" y="26121"/>
                </a:cubicBezTo>
                <a:cubicBezTo>
                  <a:pt x="63172" y="25751"/>
                  <a:pt x="63775" y="25382"/>
                  <a:pt x="64397" y="25032"/>
                </a:cubicBezTo>
                <a:cubicBezTo>
                  <a:pt x="65000" y="24662"/>
                  <a:pt x="65623" y="24312"/>
                  <a:pt x="66226" y="23962"/>
                </a:cubicBezTo>
                <a:cubicBezTo>
                  <a:pt x="66848" y="23612"/>
                  <a:pt x="67412" y="23242"/>
                  <a:pt x="68015" y="22912"/>
                </a:cubicBezTo>
                <a:cubicBezTo>
                  <a:pt x="68618" y="22581"/>
                  <a:pt x="69221" y="22231"/>
                  <a:pt x="69843" y="21939"/>
                </a:cubicBezTo>
                <a:cubicBezTo>
                  <a:pt x="70154" y="21803"/>
                  <a:pt x="70465" y="21667"/>
                  <a:pt x="70776" y="21531"/>
                </a:cubicBezTo>
                <a:lnTo>
                  <a:pt x="70776" y="21531"/>
                </a:lnTo>
                <a:cubicBezTo>
                  <a:pt x="70465" y="21667"/>
                  <a:pt x="70135" y="21784"/>
                  <a:pt x="69824" y="21920"/>
                </a:cubicBezTo>
                <a:cubicBezTo>
                  <a:pt x="69182" y="22153"/>
                  <a:pt x="68540" y="22386"/>
                  <a:pt x="67879" y="22581"/>
                </a:cubicBezTo>
                <a:cubicBezTo>
                  <a:pt x="67548" y="22678"/>
                  <a:pt x="67217" y="22775"/>
                  <a:pt x="66887" y="22873"/>
                </a:cubicBezTo>
                <a:cubicBezTo>
                  <a:pt x="66556" y="22970"/>
                  <a:pt x="66226" y="23067"/>
                  <a:pt x="65875" y="23145"/>
                </a:cubicBezTo>
                <a:cubicBezTo>
                  <a:pt x="65389" y="23262"/>
                  <a:pt x="64884" y="23398"/>
                  <a:pt x="64378" y="23476"/>
                </a:cubicBezTo>
                <a:cubicBezTo>
                  <a:pt x="63872" y="23553"/>
                  <a:pt x="63347" y="23651"/>
                  <a:pt x="62841" y="23709"/>
                </a:cubicBezTo>
                <a:cubicBezTo>
                  <a:pt x="59931" y="24135"/>
                  <a:pt x="57049" y="24338"/>
                  <a:pt x="54201" y="24338"/>
                </a:cubicBezTo>
                <a:cubicBezTo>
                  <a:pt x="33752" y="24338"/>
                  <a:pt x="15040" y="13862"/>
                  <a:pt x="0"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 name="Google Shape;159;p50"/>
          <p:cNvSpPr/>
          <p:nvPr/>
        </p:nvSpPr>
        <p:spPr>
          <a:xfrm>
            <a:off x="3467100" y="1733550"/>
            <a:ext cx="2209800" cy="3590700"/>
          </a:xfrm>
          <a:prstGeom prst="rect">
            <a:avLst/>
          </a:prstGeom>
          <a:solidFill>
            <a:schemeClr val="accent5"/>
          </a:solidFill>
          <a:ln>
            <a:noFill/>
          </a:ln>
          <a:effectLst>
            <a:outerShdw blurRad="57150" dist="19050" dir="3960000" algn="bl" rotWithShape="0">
              <a:srgbClr val="999999">
                <a:alpha val="5490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 name="Google Shape;160;p50"/>
          <p:cNvSpPr/>
          <p:nvPr/>
        </p:nvSpPr>
        <p:spPr>
          <a:xfrm>
            <a:off x="6064788" y="1733550"/>
            <a:ext cx="2209800" cy="3590700"/>
          </a:xfrm>
          <a:prstGeom prst="rect">
            <a:avLst/>
          </a:prstGeom>
          <a:solidFill>
            <a:schemeClr val="accent5"/>
          </a:solidFill>
          <a:ln>
            <a:noFill/>
          </a:ln>
          <a:effectLst>
            <a:outerShdw blurRad="57150" dist="19050" dir="3960000" algn="bl" rotWithShape="0">
              <a:srgbClr val="999999">
                <a:alpha val="5490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 name="Google Shape;161;p50"/>
          <p:cNvSpPr/>
          <p:nvPr/>
        </p:nvSpPr>
        <p:spPr>
          <a:xfrm>
            <a:off x="891925" y="1733550"/>
            <a:ext cx="2209800" cy="3590700"/>
          </a:xfrm>
          <a:prstGeom prst="rect">
            <a:avLst/>
          </a:prstGeom>
          <a:solidFill>
            <a:schemeClr val="accent5"/>
          </a:solidFill>
          <a:ln>
            <a:noFill/>
          </a:ln>
          <a:effectLst>
            <a:outerShdw blurRad="57150" dist="19050" dir="3960000" algn="bl" rotWithShape="0">
              <a:srgbClr val="999999">
                <a:alpha val="5490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 name="Google Shape;162;p50"/>
          <p:cNvSpPr txBox="1">
            <a:spLocks noGrp="1"/>
          </p:cNvSpPr>
          <p:nvPr>
            <p:ph type="title"/>
          </p:nvPr>
        </p:nvSpPr>
        <p:spPr>
          <a:xfrm>
            <a:off x="540000" y="368825"/>
            <a:ext cx="3885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2800"/>
              <a:buFont typeface="Bebas Neue"/>
              <a:buNone/>
              <a:defRPr>
                <a:latin typeface="Bebas Neue"/>
                <a:ea typeface="Bebas Neue"/>
                <a:cs typeface="Bebas Neue"/>
                <a:sym typeface="Bebas Neue"/>
              </a:defRPr>
            </a:lvl2pPr>
            <a:lvl3pPr lvl="2" algn="l">
              <a:lnSpc>
                <a:spcPct val="100000"/>
              </a:lnSpc>
              <a:spcBef>
                <a:spcPts val="0"/>
              </a:spcBef>
              <a:spcAft>
                <a:spcPts val="0"/>
              </a:spcAft>
              <a:buSzPts val="2800"/>
              <a:buFont typeface="Bebas Neue"/>
              <a:buNone/>
              <a:defRPr>
                <a:latin typeface="Bebas Neue"/>
                <a:ea typeface="Bebas Neue"/>
                <a:cs typeface="Bebas Neue"/>
                <a:sym typeface="Bebas Neue"/>
              </a:defRPr>
            </a:lvl3pPr>
            <a:lvl4pPr lvl="3" algn="l">
              <a:lnSpc>
                <a:spcPct val="100000"/>
              </a:lnSpc>
              <a:spcBef>
                <a:spcPts val="0"/>
              </a:spcBef>
              <a:spcAft>
                <a:spcPts val="0"/>
              </a:spcAft>
              <a:buSzPts val="2800"/>
              <a:buFont typeface="Bebas Neue"/>
              <a:buNone/>
              <a:defRPr>
                <a:latin typeface="Bebas Neue"/>
                <a:ea typeface="Bebas Neue"/>
                <a:cs typeface="Bebas Neue"/>
                <a:sym typeface="Bebas Neue"/>
              </a:defRPr>
            </a:lvl4pPr>
            <a:lvl5pPr lvl="4" algn="l">
              <a:lnSpc>
                <a:spcPct val="100000"/>
              </a:lnSpc>
              <a:spcBef>
                <a:spcPts val="0"/>
              </a:spcBef>
              <a:spcAft>
                <a:spcPts val="0"/>
              </a:spcAft>
              <a:buSzPts val="2800"/>
              <a:buFont typeface="Bebas Neue"/>
              <a:buNone/>
              <a:defRPr>
                <a:latin typeface="Bebas Neue"/>
                <a:ea typeface="Bebas Neue"/>
                <a:cs typeface="Bebas Neue"/>
                <a:sym typeface="Bebas Neue"/>
              </a:defRPr>
            </a:lvl5pPr>
            <a:lvl6pPr lvl="5" algn="l">
              <a:lnSpc>
                <a:spcPct val="100000"/>
              </a:lnSpc>
              <a:spcBef>
                <a:spcPts val="0"/>
              </a:spcBef>
              <a:spcAft>
                <a:spcPts val="0"/>
              </a:spcAft>
              <a:buSzPts val="2800"/>
              <a:buFont typeface="Bebas Neue"/>
              <a:buNone/>
              <a:defRPr>
                <a:latin typeface="Bebas Neue"/>
                <a:ea typeface="Bebas Neue"/>
                <a:cs typeface="Bebas Neue"/>
                <a:sym typeface="Bebas Neue"/>
              </a:defRPr>
            </a:lvl6pPr>
            <a:lvl7pPr lvl="6" algn="l">
              <a:lnSpc>
                <a:spcPct val="100000"/>
              </a:lnSpc>
              <a:spcBef>
                <a:spcPts val="0"/>
              </a:spcBef>
              <a:spcAft>
                <a:spcPts val="0"/>
              </a:spcAft>
              <a:buSzPts val="2800"/>
              <a:buFont typeface="Bebas Neue"/>
              <a:buNone/>
              <a:defRPr>
                <a:latin typeface="Bebas Neue"/>
                <a:ea typeface="Bebas Neue"/>
                <a:cs typeface="Bebas Neue"/>
                <a:sym typeface="Bebas Neue"/>
              </a:defRPr>
            </a:lvl7pPr>
            <a:lvl8pPr lvl="7" algn="l">
              <a:lnSpc>
                <a:spcPct val="100000"/>
              </a:lnSpc>
              <a:spcBef>
                <a:spcPts val="0"/>
              </a:spcBef>
              <a:spcAft>
                <a:spcPts val="0"/>
              </a:spcAft>
              <a:buSzPts val="2800"/>
              <a:buFont typeface="Bebas Neue"/>
              <a:buNone/>
              <a:defRPr>
                <a:latin typeface="Bebas Neue"/>
                <a:ea typeface="Bebas Neue"/>
                <a:cs typeface="Bebas Neue"/>
                <a:sym typeface="Bebas Neue"/>
              </a:defRPr>
            </a:lvl8pPr>
            <a:lvl9pPr lvl="8" algn="l">
              <a:lnSpc>
                <a:spcPct val="100000"/>
              </a:lnSpc>
              <a:spcBef>
                <a:spcPts val="0"/>
              </a:spcBef>
              <a:spcAft>
                <a:spcPts val="0"/>
              </a:spcAft>
              <a:buSzPts val="2800"/>
              <a:buFont typeface="Bebas Neue"/>
              <a:buNone/>
              <a:defRPr>
                <a:latin typeface="Bebas Neue"/>
                <a:ea typeface="Bebas Neue"/>
                <a:cs typeface="Bebas Neue"/>
                <a:sym typeface="Bebas Neue"/>
              </a:defRPr>
            </a:lvl9pPr>
          </a:lstStyle>
          <a:p>
            <a:endParaRPr/>
          </a:p>
        </p:txBody>
      </p:sp>
      <p:sp>
        <p:nvSpPr>
          <p:cNvPr id="163" name="Google Shape;163;p50"/>
          <p:cNvSpPr txBox="1">
            <a:spLocks noGrp="1"/>
          </p:cNvSpPr>
          <p:nvPr>
            <p:ph type="subTitle" idx="1"/>
          </p:nvPr>
        </p:nvSpPr>
        <p:spPr>
          <a:xfrm>
            <a:off x="3816075" y="2830675"/>
            <a:ext cx="15117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100"/>
              <a:buFont typeface="Bebas Neue"/>
              <a:buNone/>
              <a:defRPr sz="2700">
                <a:solidFill>
                  <a:schemeClr val="dk1"/>
                </a:solidFill>
                <a:latin typeface="Bebas Neue"/>
                <a:ea typeface="Bebas Neue"/>
                <a:cs typeface="Bebas Neue"/>
                <a:sym typeface="Bebas Neue"/>
              </a:defRPr>
            </a:lvl1pPr>
            <a:lvl2pPr lvl="1" algn="ctr">
              <a:lnSpc>
                <a:spcPct val="115000"/>
              </a:lnSpc>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a:lnSpc>
                <a:spcPct val="115000"/>
              </a:lnSpc>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164" name="Google Shape;164;p50"/>
          <p:cNvSpPr txBox="1">
            <a:spLocks noGrp="1"/>
          </p:cNvSpPr>
          <p:nvPr>
            <p:ph type="subTitle" idx="2"/>
          </p:nvPr>
        </p:nvSpPr>
        <p:spPr>
          <a:xfrm>
            <a:off x="3578388" y="3135850"/>
            <a:ext cx="19872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15000"/>
              </a:lnSpc>
              <a:spcBef>
                <a:spcPts val="0"/>
              </a:spcBef>
              <a:spcAft>
                <a:spcPts val="0"/>
              </a:spcAft>
              <a:buClr>
                <a:schemeClr val="dk1"/>
              </a:buClr>
              <a:buSzPts val="1400"/>
              <a:buNone/>
              <a:defRPr>
                <a:solidFill>
                  <a:schemeClr val="dk1"/>
                </a:solidFill>
              </a:defRPr>
            </a:lvl2pPr>
            <a:lvl3pPr lvl="2" algn="ctr">
              <a:lnSpc>
                <a:spcPct val="115000"/>
              </a:lnSpc>
              <a:spcBef>
                <a:spcPts val="1600"/>
              </a:spcBef>
              <a:spcAft>
                <a:spcPts val="0"/>
              </a:spcAft>
              <a:buClr>
                <a:schemeClr val="dk1"/>
              </a:buClr>
              <a:buSzPts val="1400"/>
              <a:buNone/>
              <a:defRPr>
                <a:solidFill>
                  <a:schemeClr val="dk1"/>
                </a:solidFill>
              </a:defRPr>
            </a:lvl3pPr>
            <a:lvl4pPr lvl="3" algn="ctr">
              <a:lnSpc>
                <a:spcPct val="115000"/>
              </a:lnSpc>
              <a:spcBef>
                <a:spcPts val="1600"/>
              </a:spcBef>
              <a:spcAft>
                <a:spcPts val="0"/>
              </a:spcAft>
              <a:buClr>
                <a:schemeClr val="dk1"/>
              </a:buClr>
              <a:buSzPts val="1400"/>
              <a:buNone/>
              <a:defRPr>
                <a:solidFill>
                  <a:schemeClr val="dk1"/>
                </a:solidFill>
              </a:defRPr>
            </a:lvl4pPr>
            <a:lvl5pPr lvl="4" algn="ctr">
              <a:lnSpc>
                <a:spcPct val="115000"/>
              </a:lnSpc>
              <a:spcBef>
                <a:spcPts val="1600"/>
              </a:spcBef>
              <a:spcAft>
                <a:spcPts val="0"/>
              </a:spcAft>
              <a:buClr>
                <a:schemeClr val="dk1"/>
              </a:buClr>
              <a:buSzPts val="1400"/>
              <a:buNone/>
              <a:defRPr>
                <a:solidFill>
                  <a:schemeClr val="dk1"/>
                </a:solidFill>
              </a:defRPr>
            </a:lvl5pPr>
            <a:lvl6pPr lvl="5" algn="ctr">
              <a:lnSpc>
                <a:spcPct val="115000"/>
              </a:lnSpc>
              <a:spcBef>
                <a:spcPts val="1600"/>
              </a:spcBef>
              <a:spcAft>
                <a:spcPts val="0"/>
              </a:spcAft>
              <a:buClr>
                <a:schemeClr val="dk1"/>
              </a:buClr>
              <a:buSzPts val="1400"/>
              <a:buNone/>
              <a:defRPr>
                <a:solidFill>
                  <a:schemeClr val="dk1"/>
                </a:solidFill>
              </a:defRPr>
            </a:lvl6pPr>
            <a:lvl7pPr lvl="6" algn="ctr">
              <a:lnSpc>
                <a:spcPct val="115000"/>
              </a:lnSpc>
              <a:spcBef>
                <a:spcPts val="1600"/>
              </a:spcBef>
              <a:spcAft>
                <a:spcPts val="0"/>
              </a:spcAft>
              <a:buClr>
                <a:schemeClr val="dk1"/>
              </a:buClr>
              <a:buSzPts val="1400"/>
              <a:buNone/>
              <a:defRPr>
                <a:solidFill>
                  <a:schemeClr val="dk1"/>
                </a:solidFill>
              </a:defRPr>
            </a:lvl7pPr>
            <a:lvl8pPr lvl="7" algn="ctr">
              <a:lnSpc>
                <a:spcPct val="115000"/>
              </a:lnSpc>
              <a:spcBef>
                <a:spcPts val="1600"/>
              </a:spcBef>
              <a:spcAft>
                <a:spcPts val="0"/>
              </a:spcAft>
              <a:buClr>
                <a:schemeClr val="dk1"/>
              </a:buClr>
              <a:buSzPts val="1400"/>
              <a:buNone/>
              <a:defRPr>
                <a:solidFill>
                  <a:schemeClr val="dk1"/>
                </a:solidFill>
              </a:defRPr>
            </a:lvl8pPr>
            <a:lvl9pPr lvl="8" algn="ctr">
              <a:lnSpc>
                <a:spcPct val="115000"/>
              </a:lnSpc>
              <a:spcBef>
                <a:spcPts val="1600"/>
              </a:spcBef>
              <a:spcAft>
                <a:spcPts val="1600"/>
              </a:spcAft>
              <a:buClr>
                <a:schemeClr val="dk1"/>
              </a:buClr>
              <a:buSzPts val="1400"/>
              <a:buNone/>
              <a:defRPr>
                <a:solidFill>
                  <a:schemeClr val="dk1"/>
                </a:solidFill>
              </a:defRPr>
            </a:lvl9pPr>
          </a:lstStyle>
          <a:p>
            <a:endParaRPr/>
          </a:p>
        </p:txBody>
      </p:sp>
      <p:sp>
        <p:nvSpPr>
          <p:cNvPr id="165" name="Google Shape;165;p50"/>
          <p:cNvSpPr txBox="1">
            <a:spLocks noGrp="1"/>
          </p:cNvSpPr>
          <p:nvPr>
            <p:ph type="subTitle" idx="3"/>
          </p:nvPr>
        </p:nvSpPr>
        <p:spPr>
          <a:xfrm>
            <a:off x="1240963" y="2830675"/>
            <a:ext cx="15117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100"/>
              <a:buFont typeface="Bebas Neue"/>
              <a:buNone/>
              <a:defRPr sz="2700">
                <a:solidFill>
                  <a:schemeClr val="dk1"/>
                </a:solidFill>
                <a:latin typeface="Bebas Neue"/>
                <a:ea typeface="Bebas Neue"/>
                <a:cs typeface="Bebas Neue"/>
                <a:sym typeface="Bebas Neue"/>
              </a:defRPr>
            </a:lvl1pPr>
            <a:lvl2pPr lvl="1" algn="ctr">
              <a:lnSpc>
                <a:spcPct val="115000"/>
              </a:lnSpc>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a:lnSpc>
                <a:spcPct val="115000"/>
              </a:lnSpc>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166" name="Google Shape;166;p50"/>
          <p:cNvSpPr txBox="1">
            <a:spLocks noGrp="1"/>
          </p:cNvSpPr>
          <p:nvPr>
            <p:ph type="subTitle" idx="4"/>
          </p:nvPr>
        </p:nvSpPr>
        <p:spPr>
          <a:xfrm>
            <a:off x="1003213" y="3135850"/>
            <a:ext cx="19872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15000"/>
              </a:lnSpc>
              <a:spcBef>
                <a:spcPts val="0"/>
              </a:spcBef>
              <a:spcAft>
                <a:spcPts val="0"/>
              </a:spcAft>
              <a:buClr>
                <a:schemeClr val="dk1"/>
              </a:buClr>
              <a:buSzPts val="1400"/>
              <a:buNone/>
              <a:defRPr>
                <a:solidFill>
                  <a:schemeClr val="dk1"/>
                </a:solidFill>
              </a:defRPr>
            </a:lvl2pPr>
            <a:lvl3pPr lvl="2" algn="ctr">
              <a:lnSpc>
                <a:spcPct val="115000"/>
              </a:lnSpc>
              <a:spcBef>
                <a:spcPts val="1600"/>
              </a:spcBef>
              <a:spcAft>
                <a:spcPts val="0"/>
              </a:spcAft>
              <a:buClr>
                <a:schemeClr val="dk1"/>
              </a:buClr>
              <a:buSzPts val="1400"/>
              <a:buNone/>
              <a:defRPr>
                <a:solidFill>
                  <a:schemeClr val="dk1"/>
                </a:solidFill>
              </a:defRPr>
            </a:lvl3pPr>
            <a:lvl4pPr lvl="3" algn="ctr">
              <a:lnSpc>
                <a:spcPct val="115000"/>
              </a:lnSpc>
              <a:spcBef>
                <a:spcPts val="1600"/>
              </a:spcBef>
              <a:spcAft>
                <a:spcPts val="0"/>
              </a:spcAft>
              <a:buClr>
                <a:schemeClr val="dk1"/>
              </a:buClr>
              <a:buSzPts val="1400"/>
              <a:buNone/>
              <a:defRPr>
                <a:solidFill>
                  <a:schemeClr val="dk1"/>
                </a:solidFill>
              </a:defRPr>
            </a:lvl4pPr>
            <a:lvl5pPr lvl="4" algn="ctr">
              <a:lnSpc>
                <a:spcPct val="115000"/>
              </a:lnSpc>
              <a:spcBef>
                <a:spcPts val="1600"/>
              </a:spcBef>
              <a:spcAft>
                <a:spcPts val="0"/>
              </a:spcAft>
              <a:buClr>
                <a:schemeClr val="dk1"/>
              </a:buClr>
              <a:buSzPts val="1400"/>
              <a:buNone/>
              <a:defRPr>
                <a:solidFill>
                  <a:schemeClr val="dk1"/>
                </a:solidFill>
              </a:defRPr>
            </a:lvl5pPr>
            <a:lvl6pPr lvl="5" algn="ctr">
              <a:lnSpc>
                <a:spcPct val="115000"/>
              </a:lnSpc>
              <a:spcBef>
                <a:spcPts val="1600"/>
              </a:spcBef>
              <a:spcAft>
                <a:spcPts val="0"/>
              </a:spcAft>
              <a:buClr>
                <a:schemeClr val="dk1"/>
              </a:buClr>
              <a:buSzPts val="1400"/>
              <a:buNone/>
              <a:defRPr>
                <a:solidFill>
                  <a:schemeClr val="dk1"/>
                </a:solidFill>
              </a:defRPr>
            </a:lvl6pPr>
            <a:lvl7pPr lvl="6" algn="ctr">
              <a:lnSpc>
                <a:spcPct val="115000"/>
              </a:lnSpc>
              <a:spcBef>
                <a:spcPts val="1600"/>
              </a:spcBef>
              <a:spcAft>
                <a:spcPts val="0"/>
              </a:spcAft>
              <a:buClr>
                <a:schemeClr val="dk1"/>
              </a:buClr>
              <a:buSzPts val="1400"/>
              <a:buNone/>
              <a:defRPr>
                <a:solidFill>
                  <a:schemeClr val="dk1"/>
                </a:solidFill>
              </a:defRPr>
            </a:lvl7pPr>
            <a:lvl8pPr lvl="7" algn="ctr">
              <a:lnSpc>
                <a:spcPct val="115000"/>
              </a:lnSpc>
              <a:spcBef>
                <a:spcPts val="1600"/>
              </a:spcBef>
              <a:spcAft>
                <a:spcPts val="0"/>
              </a:spcAft>
              <a:buClr>
                <a:schemeClr val="dk1"/>
              </a:buClr>
              <a:buSzPts val="1400"/>
              <a:buNone/>
              <a:defRPr>
                <a:solidFill>
                  <a:schemeClr val="dk1"/>
                </a:solidFill>
              </a:defRPr>
            </a:lvl8pPr>
            <a:lvl9pPr lvl="8" algn="ctr">
              <a:lnSpc>
                <a:spcPct val="115000"/>
              </a:lnSpc>
              <a:spcBef>
                <a:spcPts val="1600"/>
              </a:spcBef>
              <a:spcAft>
                <a:spcPts val="1600"/>
              </a:spcAft>
              <a:buClr>
                <a:schemeClr val="dk1"/>
              </a:buClr>
              <a:buSzPts val="1400"/>
              <a:buNone/>
              <a:defRPr>
                <a:solidFill>
                  <a:schemeClr val="dk1"/>
                </a:solidFill>
              </a:defRPr>
            </a:lvl9pPr>
          </a:lstStyle>
          <a:p>
            <a:endParaRPr/>
          </a:p>
        </p:txBody>
      </p:sp>
      <p:sp>
        <p:nvSpPr>
          <p:cNvPr id="167" name="Google Shape;167;p50"/>
          <p:cNvSpPr txBox="1">
            <a:spLocks noGrp="1"/>
          </p:cNvSpPr>
          <p:nvPr>
            <p:ph type="subTitle" idx="5"/>
          </p:nvPr>
        </p:nvSpPr>
        <p:spPr>
          <a:xfrm>
            <a:off x="6391250" y="2830675"/>
            <a:ext cx="15117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100"/>
              <a:buFont typeface="Bebas Neue"/>
              <a:buNone/>
              <a:defRPr sz="2700">
                <a:solidFill>
                  <a:schemeClr val="dk1"/>
                </a:solidFill>
                <a:latin typeface="Bebas Neue"/>
                <a:ea typeface="Bebas Neue"/>
                <a:cs typeface="Bebas Neue"/>
                <a:sym typeface="Bebas Neue"/>
              </a:defRPr>
            </a:lvl1pPr>
            <a:lvl2pPr lvl="1" algn="ctr">
              <a:lnSpc>
                <a:spcPct val="115000"/>
              </a:lnSpc>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a:lnSpc>
                <a:spcPct val="115000"/>
              </a:lnSpc>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168" name="Google Shape;168;p50"/>
          <p:cNvSpPr txBox="1">
            <a:spLocks noGrp="1"/>
          </p:cNvSpPr>
          <p:nvPr>
            <p:ph type="subTitle" idx="6"/>
          </p:nvPr>
        </p:nvSpPr>
        <p:spPr>
          <a:xfrm>
            <a:off x="6153563" y="3135850"/>
            <a:ext cx="19872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15000"/>
              </a:lnSpc>
              <a:spcBef>
                <a:spcPts val="0"/>
              </a:spcBef>
              <a:spcAft>
                <a:spcPts val="0"/>
              </a:spcAft>
              <a:buClr>
                <a:schemeClr val="dk1"/>
              </a:buClr>
              <a:buSzPts val="1400"/>
              <a:buNone/>
              <a:defRPr>
                <a:solidFill>
                  <a:schemeClr val="dk1"/>
                </a:solidFill>
              </a:defRPr>
            </a:lvl2pPr>
            <a:lvl3pPr lvl="2" algn="ctr">
              <a:lnSpc>
                <a:spcPct val="115000"/>
              </a:lnSpc>
              <a:spcBef>
                <a:spcPts val="1600"/>
              </a:spcBef>
              <a:spcAft>
                <a:spcPts val="0"/>
              </a:spcAft>
              <a:buClr>
                <a:schemeClr val="dk1"/>
              </a:buClr>
              <a:buSzPts val="1400"/>
              <a:buNone/>
              <a:defRPr>
                <a:solidFill>
                  <a:schemeClr val="dk1"/>
                </a:solidFill>
              </a:defRPr>
            </a:lvl3pPr>
            <a:lvl4pPr lvl="3" algn="ctr">
              <a:lnSpc>
                <a:spcPct val="115000"/>
              </a:lnSpc>
              <a:spcBef>
                <a:spcPts val="1600"/>
              </a:spcBef>
              <a:spcAft>
                <a:spcPts val="0"/>
              </a:spcAft>
              <a:buClr>
                <a:schemeClr val="dk1"/>
              </a:buClr>
              <a:buSzPts val="1400"/>
              <a:buNone/>
              <a:defRPr>
                <a:solidFill>
                  <a:schemeClr val="dk1"/>
                </a:solidFill>
              </a:defRPr>
            </a:lvl4pPr>
            <a:lvl5pPr lvl="4" algn="ctr">
              <a:lnSpc>
                <a:spcPct val="115000"/>
              </a:lnSpc>
              <a:spcBef>
                <a:spcPts val="1600"/>
              </a:spcBef>
              <a:spcAft>
                <a:spcPts val="0"/>
              </a:spcAft>
              <a:buClr>
                <a:schemeClr val="dk1"/>
              </a:buClr>
              <a:buSzPts val="1400"/>
              <a:buNone/>
              <a:defRPr>
                <a:solidFill>
                  <a:schemeClr val="dk1"/>
                </a:solidFill>
              </a:defRPr>
            </a:lvl5pPr>
            <a:lvl6pPr lvl="5" algn="ctr">
              <a:lnSpc>
                <a:spcPct val="115000"/>
              </a:lnSpc>
              <a:spcBef>
                <a:spcPts val="1600"/>
              </a:spcBef>
              <a:spcAft>
                <a:spcPts val="0"/>
              </a:spcAft>
              <a:buClr>
                <a:schemeClr val="dk1"/>
              </a:buClr>
              <a:buSzPts val="1400"/>
              <a:buNone/>
              <a:defRPr>
                <a:solidFill>
                  <a:schemeClr val="dk1"/>
                </a:solidFill>
              </a:defRPr>
            </a:lvl6pPr>
            <a:lvl7pPr lvl="6" algn="ctr">
              <a:lnSpc>
                <a:spcPct val="115000"/>
              </a:lnSpc>
              <a:spcBef>
                <a:spcPts val="1600"/>
              </a:spcBef>
              <a:spcAft>
                <a:spcPts val="0"/>
              </a:spcAft>
              <a:buClr>
                <a:schemeClr val="dk1"/>
              </a:buClr>
              <a:buSzPts val="1400"/>
              <a:buNone/>
              <a:defRPr>
                <a:solidFill>
                  <a:schemeClr val="dk1"/>
                </a:solidFill>
              </a:defRPr>
            </a:lvl7pPr>
            <a:lvl8pPr lvl="7" algn="ctr">
              <a:lnSpc>
                <a:spcPct val="115000"/>
              </a:lnSpc>
              <a:spcBef>
                <a:spcPts val="1600"/>
              </a:spcBef>
              <a:spcAft>
                <a:spcPts val="0"/>
              </a:spcAft>
              <a:buClr>
                <a:schemeClr val="dk1"/>
              </a:buClr>
              <a:buSzPts val="1400"/>
              <a:buNone/>
              <a:defRPr>
                <a:solidFill>
                  <a:schemeClr val="dk1"/>
                </a:solidFill>
              </a:defRPr>
            </a:lvl8pPr>
            <a:lvl9pPr lvl="8" algn="ctr">
              <a:lnSpc>
                <a:spcPct val="115000"/>
              </a:lnSpc>
              <a:spcBef>
                <a:spcPts val="1600"/>
              </a:spcBef>
              <a:spcAft>
                <a:spcPts val="1600"/>
              </a:spcAft>
              <a:buClr>
                <a:schemeClr val="dk1"/>
              </a:buClr>
              <a:buSzPts val="1400"/>
              <a:buNone/>
              <a:defRPr>
                <a:solidFill>
                  <a:schemeClr val="dk1"/>
                </a:solidFill>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and four column 2">
  <p:cSld name="CUSTOM_6_2">
    <p:spTree>
      <p:nvGrpSpPr>
        <p:cNvPr id="1" name="Shape 169"/>
        <p:cNvGrpSpPr/>
        <p:nvPr/>
      </p:nvGrpSpPr>
      <p:grpSpPr>
        <a:xfrm>
          <a:off x="0" y="0"/>
          <a:ext cx="0" cy="0"/>
          <a:chOff x="0" y="0"/>
          <a:chExt cx="0" cy="0"/>
        </a:xfrm>
      </p:grpSpPr>
      <p:sp>
        <p:nvSpPr>
          <p:cNvPr id="170" name="Google Shape;170;p51"/>
          <p:cNvSpPr/>
          <p:nvPr/>
        </p:nvSpPr>
        <p:spPr>
          <a:xfrm>
            <a:off x="-342900" y="2905125"/>
            <a:ext cx="9658500" cy="18384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 name="Google Shape;171;p51"/>
          <p:cNvSpPr/>
          <p:nvPr/>
        </p:nvSpPr>
        <p:spPr>
          <a:xfrm rot="2034954">
            <a:off x="3505063" y="-708421"/>
            <a:ext cx="7008375" cy="2040271"/>
          </a:xfrm>
          <a:custGeom>
            <a:avLst/>
            <a:gdLst/>
            <a:ahLst/>
            <a:cxnLst/>
            <a:rect l="l" t="t" r="r" b="b"/>
            <a:pathLst>
              <a:path w="121463" h="28611" extrusionOk="0">
                <a:moveTo>
                  <a:pt x="1" y="8033"/>
                </a:moveTo>
                <a:lnTo>
                  <a:pt x="1" y="21804"/>
                </a:lnTo>
                <a:cubicBezTo>
                  <a:pt x="954" y="22076"/>
                  <a:pt x="1946" y="22329"/>
                  <a:pt x="2977" y="22582"/>
                </a:cubicBezTo>
                <a:cubicBezTo>
                  <a:pt x="3541" y="22698"/>
                  <a:pt x="4124" y="22834"/>
                  <a:pt x="4708" y="22951"/>
                </a:cubicBezTo>
                <a:cubicBezTo>
                  <a:pt x="5291" y="23068"/>
                  <a:pt x="5894" y="23165"/>
                  <a:pt x="6497" y="23243"/>
                </a:cubicBezTo>
                <a:cubicBezTo>
                  <a:pt x="7703" y="23457"/>
                  <a:pt x="8928" y="23574"/>
                  <a:pt x="10192" y="23690"/>
                </a:cubicBezTo>
                <a:cubicBezTo>
                  <a:pt x="10834" y="23768"/>
                  <a:pt x="11457" y="23807"/>
                  <a:pt x="12098" y="23826"/>
                </a:cubicBezTo>
                <a:lnTo>
                  <a:pt x="13071" y="23865"/>
                </a:lnTo>
                <a:lnTo>
                  <a:pt x="14043" y="23885"/>
                </a:lnTo>
                <a:cubicBezTo>
                  <a:pt x="15346" y="23885"/>
                  <a:pt x="16669" y="23826"/>
                  <a:pt x="17992" y="23729"/>
                </a:cubicBezTo>
                <a:cubicBezTo>
                  <a:pt x="18653" y="23671"/>
                  <a:pt x="19314" y="23593"/>
                  <a:pt x="19995" y="23496"/>
                </a:cubicBezTo>
                <a:cubicBezTo>
                  <a:pt x="20656" y="23418"/>
                  <a:pt x="21317" y="23321"/>
                  <a:pt x="21979" y="23204"/>
                </a:cubicBezTo>
                <a:cubicBezTo>
                  <a:pt x="22659" y="23068"/>
                  <a:pt x="23321" y="22932"/>
                  <a:pt x="23982" y="22776"/>
                </a:cubicBezTo>
                <a:cubicBezTo>
                  <a:pt x="24313" y="22698"/>
                  <a:pt x="24643" y="22620"/>
                  <a:pt x="24974" y="22543"/>
                </a:cubicBezTo>
                <a:lnTo>
                  <a:pt x="25480" y="22426"/>
                </a:lnTo>
                <a:cubicBezTo>
                  <a:pt x="25635" y="22387"/>
                  <a:pt x="25791" y="22329"/>
                  <a:pt x="25966" y="22290"/>
                </a:cubicBezTo>
                <a:cubicBezTo>
                  <a:pt x="26608" y="22095"/>
                  <a:pt x="27269" y="21881"/>
                  <a:pt x="27911" y="21687"/>
                </a:cubicBezTo>
                <a:cubicBezTo>
                  <a:pt x="28572" y="21473"/>
                  <a:pt x="29233" y="21259"/>
                  <a:pt x="29856" y="21006"/>
                </a:cubicBezTo>
                <a:lnTo>
                  <a:pt x="30828" y="20617"/>
                </a:lnTo>
                <a:lnTo>
                  <a:pt x="31781" y="20228"/>
                </a:lnTo>
                <a:cubicBezTo>
                  <a:pt x="32423" y="19975"/>
                  <a:pt x="33065" y="19723"/>
                  <a:pt x="33668" y="19431"/>
                </a:cubicBezTo>
                <a:lnTo>
                  <a:pt x="35535" y="18556"/>
                </a:lnTo>
                <a:lnTo>
                  <a:pt x="36468" y="18108"/>
                </a:lnTo>
                <a:lnTo>
                  <a:pt x="36935" y="17894"/>
                </a:lnTo>
                <a:lnTo>
                  <a:pt x="37383" y="17641"/>
                </a:lnTo>
                <a:cubicBezTo>
                  <a:pt x="38608" y="17000"/>
                  <a:pt x="39814" y="16397"/>
                  <a:pt x="41000" y="15755"/>
                </a:cubicBezTo>
                <a:cubicBezTo>
                  <a:pt x="42187" y="15132"/>
                  <a:pt x="43373" y="14452"/>
                  <a:pt x="44559" y="13849"/>
                </a:cubicBezTo>
                <a:cubicBezTo>
                  <a:pt x="45143" y="13518"/>
                  <a:pt x="45726" y="13188"/>
                  <a:pt x="46310" y="12876"/>
                </a:cubicBezTo>
                <a:cubicBezTo>
                  <a:pt x="46893" y="12565"/>
                  <a:pt x="47477" y="12235"/>
                  <a:pt x="48041" y="11865"/>
                </a:cubicBezTo>
                <a:cubicBezTo>
                  <a:pt x="48333" y="11690"/>
                  <a:pt x="48605" y="11515"/>
                  <a:pt x="48897" y="11340"/>
                </a:cubicBezTo>
                <a:cubicBezTo>
                  <a:pt x="49169" y="11165"/>
                  <a:pt x="49461" y="10990"/>
                  <a:pt x="49752" y="10854"/>
                </a:cubicBezTo>
                <a:cubicBezTo>
                  <a:pt x="50062" y="10718"/>
                  <a:pt x="50372" y="10602"/>
                  <a:pt x="50682" y="10486"/>
                </a:cubicBezTo>
                <a:lnTo>
                  <a:pt x="50682" y="10486"/>
                </a:lnTo>
                <a:cubicBezTo>
                  <a:pt x="50372" y="10602"/>
                  <a:pt x="50062" y="10718"/>
                  <a:pt x="49733" y="10795"/>
                </a:cubicBezTo>
                <a:cubicBezTo>
                  <a:pt x="49072" y="10970"/>
                  <a:pt x="48371" y="11087"/>
                  <a:pt x="47691" y="11106"/>
                </a:cubicBezTo>
                <a:cubicBezTo>
                  <a:pt x="46990" y="11165"/>
                  <a:pt x="46310" y="11262"/>
                  <a:pt x="45629" y="11340"/>
                </a:cubicBezTo>
                <a:cubicBezTo>
                  <a:pt x="45298" y="11379"/>
                  <a:pt x="44948" y="11418"/>
                  <a:pt x="44618" y="11457"/>
                </a:cubicBezTo>
                <a:cubicBezTo>
                  <a:pt x="37167" y="12273"/>
                  <a:pt x="29375" y="13366"/>
                  <a:pt x="21682" y="13366"/>
                </a:cubicBezTo>
                <a:cubicBezTo>
                  <a:pt x="17468" y="13366"/>
                  <a:pt x="13283" y="13038"/>
                  <a:pt x="9200" y="12157"/>
                </a:cubicBezTo>
                <a:cubicBezTo>
                  <a:pt x="8520" y="12021"/>
                  <a:pt x="7839" y="11846"/>
                  <a:pt x="7158" y="11670"/>
                </a:cubicBezTo>
                <a:cubicBezTo>
                  <a:pt x="4396" y="11068"/>
                  <a:pt x="2043" y="9687"/>
                  <a:pt x="1" y="8033"/>
                </a:cubicBezTo>
                <a:close/>
                <a:moveTo>
                  <a:pt x="81105" y="1"/>
                </a:moveTo>
                <a:cubicBezTo>
                  <a:pt x="80735" y="1"/>
                  <a:pt x="80346" y="20"/>
                  <a:pt x="79977" y="40"/>
                </a:cubicBezTo>
                <a:cubicBezTo>
                  <a:pt x="76923" y="195"/>
                  <a:pt x="73908" y="701"/>
                  <a:pt x="70972" y="1576"/>
                </a:cubicBezTo>
                <a:cubicBezTo>
                  <a:pt x="68151" y="2432"/>
                  <a:pt x="65390" y="3521"/>
                  <a:pt x="62725" y="4805"/>
                </a:cubicBezTo>
                <a:cubicBezTo>
                  <a:pt x="62064" y="5097"/>
                  <a:pt x="61422" y="5388"/>
                  <a:pt x="60800" y="5719"/>
                </a:cubicBezTo>
                <a:lnTo>
                  <a:pt x="59847" y="6166"/>
                </a:lnTo>
                <a:cubicBezTo>
                  <a:pt x="59535" y="6322"/>
                  <a:pt x="59224" y="6458"/>
                  <a:pt x="58913" y="6633"/>
                </a:cubicBezTo>
                <a:cubicBezTo>
                  <a:pt x="58291" y="6944"/>
                  <a:pt x="57688" y="7236"/>
                  <a:pt x="57065" y="7528"/>
                </a:cubicBezTo>
                <a:cubicBezTo>
                  <a:pt x="56443" y="7839"/>
                  <a:pt x="55840" y="8131"/>
                  <a:pt x="55237" y="8442"/>
                </a:cubicBezTo>
                <a:cubicBezTo>
                  <a:pt x="54634" y="8734"/>
                  <a:pt x="54051" y="9045"/>
                  <a:pt x="53448" y="9317"/>
                </a:cubicBezTo>
                <a:cubicBezTo>
                  <a:pt x="52845" y="9609"/>
                  <a:pt x="52242" y="9901"/>
                  <a:pt x="51619" y="10134"/>
                </a:cubicBezTo>
                <a:cubicBezTo>
                  <a:pt x="51308" y="10251"/>
                  <a:pt x="50997" y="10387"/>
                  <a:pt x="50686" y="10484"/>
                </a:cubicBezTo>
                <a:cubicBezTo>
                  <a:pt x="50997" y="10387"/>
                  <a:pt x="51308" y="10270"/>
                  <a:pt x="51639" y="10153"/>
                </a:cubicBezTo>
                <a:cubicBezTo>
                  <a:pt x="52281" y="9940"/>
                  <a:pt x="52923" y="9764"/>
                  <a:pt x="53584" y="9589"/>
                </a:cubicBezTo>
                <a:cubicBezTo>
                  <a:pt x="53914" y="9512"/>
                  <a:pt x="54245" y="9434"/>
                  <a:pt x="54576" y="9356"/>
                </a:cubicBezTo>
                <a:cubicBezTo>
                  <a:pt x="54906" y="9278"/>
                  <a:pt x="55237" y="9181"/>
                  <a:pt x="55568" y="9123"/>
                </a:cubicBezTo>
                <a:cubicBezTo>
                  <a:pt x="56073" y="9025"/>
                  <a:pt x="56579" y="8928"/>
                  <a:pt x="57085" y="8850"/>
                </a:cubicBezTo>
                <a:cubicBezTo>
                  <a:pt x="57590" y="8773"/>
                  <a:pt x="58116" y="8695"/>
                  <a:pt x="58621" y="8636"/>
                </a:cubicBezTo>
                <a:cubicBezTo>
                  <a:pt x="61522" y="8281"/>
                  <a:pt x="64395" y="8111"/>
                  <a:pt x="67234" y="8111"/>
                </a:cubicBezTo>
                <a:cubicBezTo>
                  <a:pt x="87694" y="8111"/>
                  <a:pt x="106415" y="16929"/>
                  <a:pt x="121462" y="28611"/>
                </a:cubicBezTo>
                <a:lnTo>
                  <a:pt x="121462" y="13499"/>
                </a:lnTo>
                <a:cubicBezTo>
                  <a:pt x="118681" y="11340"/>
                  <a:pt x="115725" y="9395"/>
                  <a:pt x="112652" y="7664"/>
                </a:cubicBezTo>
                <a:cubicBezTo>
                  <a:pt x="110395" y="6400"/>
                  <a:pt x="108081" y="5291"/>
                  <a:pt x="105669" y="4319"/>
                </a:cubicBezTo>
                <a:cubicBezTo>
                  <a:pt x="103102" y="3268"/>
                  <a:pt x="100437" y="2432"/>
                  <a:pt x="97734" y="1771"/>
                </a:cubicBezTo>
                <a:cubicBezTo>
                  <a:pt x="94875" y="1071"/>
                  <a:pt x="91977" y="584"/>
                  <a:pt x="89040" y="312"/>
                </a:cubicBezTo>
                <a:lnTo>
                  <a:pt x="87931" y="195"/>
                </a:lnTo>
                <a:lnTo>
                  <a:pt x="86803" y="118"/>
                </a:lnTo>
                <a:cubicBezTo>
                  <a:pt x="86414" y="98"/>
                  <a:pt x="86045" y="79"/>
                  <a:pt x="85675" y="59"/>
                </a:cubicBezTo>
                <a:lnTo>
                  <a:pt x="84528" y="20"/>
                </a:lnTo>
                <a:cubicBezTo>
                  <a:pt x="84158" y="20"/>
                  <a:pt x="83769" y="1"/>
                  <a:pt x="8340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 name="Google Shape;172;p51"/>
          <p:cNvSpPr txBox="1">
            <a:spLocks noGrp="1"/>
          </p:cNvSpPr>
          <p:nvPr>
            <p:ph type="title"/>
          </p:nvPr>
        </p:nvSpPr>
        <p:spPr>
          <a:xfrm>
            <a:off x="540000" y="368825"/>
            <a:ext cx="38856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2800"/>
              <a:buFont typeface="Bebas Neue"/>
              <a:buNone/>
              <a:defRPr>
                <a:latin typeface="Bebas Neue"/>
                <a:ea typeface="Bebas Neue"/>
                <a:cs typeface="Bebas Neue"/>
                <a:sym typeface="Bebas Neue"/>
              </a:defRPr>
            </a:lvl2pPr>
            <a:lvl3pPr lvl="2" algn="l">
              <a:lnSpc>
                <a:spcPct val="100000"/>
              </a:lnSpc>
              <a:spcBef>
                <a:spcPts val="0"/>
              </a:spcBef>
              <a:spcAft>
                <a:spcPts val="0"/>
              </a:spcAft>
              <a:buSzPts val="2800"/>
              <a:buFont typeface="Bebas Neue"/>
              <a:buNone/>
              <a:defRPr>
                <a:latin typeface="Bebas Neue"/>
                <a:ea typeface="Bebas Neue"/>
                <a:cs typeface="Bebas Neue"/>
                <a:sym typeface="Bebas Neue"/>
              </a:defRPr>
            </a:lvl3pPr>
            <a:lvl4pPr lvl="3" algn="l">
              <a:lnSpc>
                <a:spcPct val="100000"/>
              </a:lnSpc>
              <a:spcBef>
                <a:spcPts val="0"/>
              </a:spcBef>
              <a:spcAft>
                <a:spcPts val="0"/>
              </a:spcAft>
              <a:buSzPts val="2800"/>
              <a:buFont typeface="Bebas Neue"/>
              <a:buNone/>
              <a:defRPr>
                <a:latin typeface="Bebas Neue"/>
                <a:ea typeface="Bebas Neue"/>
                <a:cs typeface="Bebas Neue"/>
                <a:sym typeface="Bebas Neue"/>
              </a:defRPr>
            </a:lvl4pPr>
            <a:lvl5pPr lvl="4" algn="l">
              <a:lnSpc>
                <a:spcPct val="100000"/>
              </a:lnSpc>
              <a:spcBef>
                <a:spcPts val="0"/>
              </a:spcBef>
              <a:spcAft>
                <a:spcPts val="0"/>
              </a:spcAft>
              <a:buSzPts val="2800"/>
              <a:buFont typeface="Bebas Neue"/>
              <a:buNone/>
              <a:defRPr>
                <a:latin typeface="Bebas Neue"/>
                <a:ea typeface="Bebas Neue"/>
                <a:cs typeface="Bebas Neue"/>
                <a:sym typeface="Bebas Neue"/>
              </a:defRPr>
            </a:lvl5pPr>
            <a:lvl6pPr lvl="5" algn="l">
              <a:lnSpc>
                <a:spcPct val="100000"/>
              </a:lnSpc>
              <a:spcBef>
                <a:spcPts val="0"/>
              </a:spcBef>
              <a:spcAft>
                <a:spcPts val="0"/>
              </a:spcAft>
              <a:buSzPts val="2800"/>
              <a:buFont typeface="Bebas Neue"/>
              <a:buNone/>
              <a:defRPr>
                <a:latin typeface="Bebas Neue"/>
                <a:ea typeface="Bebas Neue"/>
                <a:cs typeface="Bebas Neue"/>
                <a:sym typeface="Bebas Neue"/>
              </a:defRPr>
            </a:lvl6pPr>
            <a:lvl7pPr lvl="6" algn="l">
              <a:lnSpc>
                <a:spcPct val="100000"/>
              </a:lnSpc>
              <a:spcBef>
                <a:spcPts val="0"/>
              </a:spcBef>
              <a:spcAft>
                <a:spcPts val="0"/>
              </a:spcAft>
              <a:buSzPts val="2800"/>
              <a:buFont typeface="Bebas Neue"/>
              <a:buNone/>
              <a:defRPr>
                <a:latin typeface="Bebas Neue"/>
                <a:ea typeface="Bebas Neue"/>
                <a:cs typeface="Bebas Neue"/>
                <a:sym typeface="Bebas Neue"/>
              </a:defRPr>
            </a:lvl7pPr>
            <a:lvl8pPr lvl="7" algn="l">
              <a:lnSpc>
                <a:spcPct val="100000"/>
              </a:lnSpc>
              <a:spcBef>
                <a:spcPts val="0"/>
              </a:spcBef>
              <a:spcAft>
                <a:spcPts val="0"/>
              </a:spcAft>
              <a:buSzPts val="2800"/>
              <a:buFont typeface="Bebas Neue"/>
              <a:buNone/>
              <a:defRPr>
                <a:latin typeface="Bebas Neue"/>
                <a:ea typeface="Bebas Neue"/>
                <a:cs typeface="Bebas Neue"/>
                <a:sym typeface="Bebas Neue"/>
              </a:defRPr>
            </a:lvl8pPr>
            <a:lvl9pPr lvl="8" algn="l">
              <a:lnSpc>
                <a:spcPct val="100000"/>
              </a:lnSpc>
              <a:spcBef>
                <a:spcPts val="0"/>
              </a:spcBef>
              <a:spcAft>
                <a:spcPts val="0"/>
              </a:spcAft>
              <a:buSzPts val="2800"/>
              <a:buFont typeface="Bebas Neue"/>
              <a:buNone/>
              <a:defRPr>
                <a:latin typeface="Bebas Neue"/>
                <a:ea typeface="Bebas Neue"/>
                <a:cs typeface="Bebas Neue"/>
                <a:sym typeface="Bebas Neue"/>
              </a:defRPr>
            </a:lvl9pPr>
          </a:lstStyle>
          <a:p>
            <a:endParaRPr/>
          </a:p>
        </p:txBody>
      </p:sp>
      <p:sp>
        <p:nvSpPr>
          <p:cNvPr id="173" name="Google Shape;173;p51"/>
          <p:cNvSpPr txBox="1">
            <a:spLocks noGrp="1"/>
          </p:cNvSpPr>
          <p:nvPr>
            <p:ph type="subTitle" idx="1"/>
          </p:nvPr>
        </p:nvSpPr>
        <p:spPr>
          <a:xfrm>
            <a:off x="5284638" y="1949900"/>
            <a:ext cx="15117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100"/>
              <a:buFont typeface="Bebas Neue"/>
              <a:buNone/>
              <a:defRPr sz="2700">
                <a:solidFill>
                  <a:schemeClr val="dk1"/>
                </a:solidFill>
                <a:latin typeface="Bebas Neue"/>
                <a:ea typeface="Bebas Neue"/>
                <a:cs typeface="Bebas Neue"/>
                <a:sym typeface="Bebas Neue"/>
              </a:defRPr>
            </a:lvl1pPr>
            <a:lvl2pPr lvl="1" algn="ctr">
              <a:lnSpc>
                <a:spcPct val="115000"/>
              </a:lnSpc>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a:lnSpc>
                <a:spcPct val="115000"/>
              </a:lnSpc>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174" name="Google Shape;174;p51"/>
          <p:cNvSpPr txBox="1">
            <a:spLocks noGrp="1"/>
          </p:cNvSpPr>
          <p:nvPr>
            <p:ph type="subTitle" idx="2"/>
          </p:nvPr>
        </p:nvSpPr>
        <p:spPr>
          <a:xfrm>
            <a:off x="5046950" y="2255075"/>
            <a:ext cx="19872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175" name="Google Shape;175;p51"/>
          <p:cNvSpPr txBox="1">
            <a:spLocks noGrp="1"/>
          </p:cNvSpPr>
          <p:nvPr>
            <p:ph type="subTitle" idx="3"/>
          </p:nvPr>
        </p:nvSpPr>
        <p:spPr>
          <a:xfrm>
            <a:off x="2347513" y="1949900"/>
            <a:ext cx="15117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100"/>
              <a:buFont typeface="Bebas Neue"/>
              <a:buNone/>
              <a:defRPr sz="2700">
                <a:solidFill>
                  <a:schemeClr val="dk1"/>
                </a:solidFill>
                <a:latin typeface="Bebas Neue"/>
                <a:ea typeface="Bebas Neue"/>
                <a:cs typeface="Bebas Neue"/>
                <a:sym typeface="Bebas Neue"/>
              </a:defRPr>
            </a:lvl1pPr>
            <a:lvl2pPr lvl="1" algn="ctr">
              <a:lnSpc>
                <a:spcPct val="115000"/>
              </a:lnSpc>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a:lnSpc>
                <a:spcPct val="115000"/>
              </a:lnSpc>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176" name="Google Shape;176;p51"/>
          <p:cNvSpPr txBox="1">
            <a:spLocks noGrp="1"/>
          </p:cNvSpPr>
          <p:nvPr>
            <p:ph type="subTitle" idx="4"/>
          </p:nvPr>
        </p:nvSpPr>
        <p:spPr>
          <a:xfrm>
            <a:off x="2109825" y="2255075"/>
            <a:ext cx="19872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177" name="Google Shape;177;p51"/>
          <p:cNvSpPr txBox="1">
            <a:spLocks noGrp="1"/>
          </p:cNvSpPr>
          <p:nvPr>
            <p:ph type="subTitle" idx="5"/>
          </p:nvPr>
        </p:nvSpPr>
        <p:spPr>
          <a:xfrm>
            <a:off x="5284638" y="3724700"/>
            <a:ext cx="15117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100"/>
              <a:buFont typeface="Bebas Neue"/>
              <a:buNone/>
              <a:defRPr sz="2700">
                <a:solidFill>
                  <a:schemeClr val="dk1"/>
                </a:solidFill>
                <a:latin typeface="Bebas Neue"/>
                <a:ea typeface="Bebas Neue"/>
                <a:cs typeface="Bebas Neue"/>
                <a:sym typeface="Bebas Neue"/>
              </a:defRPr>
            </a:lvl1pPr>
            <a:lvl2pPr lvl="1" algn="ctr">
              <a:lnSpc>
                <a:spcPct val="115000"/>
              </a:lnSpc>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a:lnSpc>
                <a:spcPct val="115000"/>
              </a:lnSpc>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178" name="Google Shape;178;p51"/>
          <p:cNvSpPr txBox="1">
            <a:spLocks noGrp="1"/>
          </p:cNvSpPr>
          <p:nvPr>
            <p:ph type="subTitle" idx="6"/>
          </p:nvPr>
        </p:nvSpPr>
        <p:spPr>
          <a:xfrm>
            <a:off x="5046950" y="4029875"/>
            <a:ext cx="19872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15000"/>
              </a:lnSpc>
              <a:spcBef>
                <a:spcPts val="0"/>
              </a:spcBef>
              <a:spcAft>
                <a:spcPts val="0"/>
              </a:spcAft>
              <a:buClr>
                <a:schemeClr val="dk1"/>
              </a:buClr>
              <a:buSzPts val="1400"/>
              <a:buNone/>
              <a:defRPr>
                <a:solidFill>
                  <a:schemeClr val="dk1"/>
                </a:solidFill>
              </a:defRPr>
            </a:lvl2pPr>
            <a:lvl3pPr lvl="2" algn="ctr">
              <a:lnSpc>
                <a:spcPct val="115000"/>
              </a:lnSpc>
              <a:spcBef>
                <a:spcPts val="1600"/>
              </a:spcBef>
              <a:spcAft>
                <a:spcPts val="0"/>
              </a:spcAft>
              <a:buClr>
                <a:schemeClr val="dk1"/>
              </a:buClr>
              <a:buSzPts val="1400"/>
              <a:buNone/>
              <a:defRPr>
                <a:solidFill>
                  <a:schemeClr val="dk1"/>
                </a:solidFill>
              </a:defRPr>
            </a:lvl3pPr>
            <a:lvl4pPr lvl="3" algn="ctr">
              <a:lnSpc>
                <a:spcPct val="115000"/>
              </a:lnSpc>
              <a:spcBef>
                <a:spcPts val="1600"/>
              </a:spcBef>
              <a:spcAft>
                <a:spcPts val="0"/>
              </a:spcAft>
              <a:buClr>
                <a:schemeClr val="dk1"/>
              </a:buClr>
              <a:buSzPts val="1400"/>
              <a:buNone/>
              <a:defRPr>
                <a:solidFill>
                  <a:schemeClr val="dk1"/>
                </a:solidFill>
              </a:defRPr>
            </a:lvl4pPr>
            <a:lvl5pPr lvl="4" algn="ctr">
              <a:lnSpc>
                <a:spcPct val="115000"/>
              </a:lnSpc>
              <a:spcBef>
                <a:spcPts val="1600"/>
              </a:spcBef>
              <a:spcAft>
                <a:spcPts val="0"/>
              </a:spcAft>
              <a:buClr>
                <a:schemeClr val="dk1"/>
              </a:buClr>
              <a:buSzPts val="1400"/>
              <a:buNone/>
              <a:defRPr>
                <a:solidFill>
                  <a:schemeClr val="dk1"/>
                </a:solidFill>
              </a:defRPr>
            </a:lvl5pPr>
            <a:lvl6pPr lvl="5" algn="ctr">
              <a:lnSpc>
                <a:spcPct val="115000"/>
              </a:lnSpc>
              <a:spcBef>
                <a:spcPts val="1600"/>
              </a:spcBef>
              <a:spcAft>
                <a:spcPts val="0"/>
              </a:spcAft>
              <a:buClr>
                <a:schemeClr val="dk1"/>
              </a:buClr>
              <a:buSzPts val="1400"/>
              <a:buNone/>
              <a:defRPr>
                <a:solidFill>
                  <a:schemeClr val="dk1"/>
                </a:solidFill>
              </a:defRPr>
            </a:lvl6pPr>
            <a:lvl7pPr lvl="6" algn="ctr">
              <a:lnSpc>
                <a:spcPct val="115000"/>
              </a:lnSpc>
              <a:spcBef>
                <a:spcPts val="1600"/>
              </a:spcBef>
              <a:spcAft>
                <a:spcPts val="0"/>
              </a:spcAft>
              <a:buClr>
                <a:schemeClr val="dk1"/>
              </a:buClr>
              <a:buSzPts val="1400"/>
              <a:buNone/>
              <a:defRPr>
                <a:solidFill>
                  <a:schemeClr val="dk1"/>
                </a:solidFill>
              </a:defRPr>
            </a:lvl7pPr>
            <a:lvl8pPr lvl="7" algn="ctr">
              <a:lnSpc>
                <a:spcPct val="115000"/>
              </a:lnSpc>
              <a:spcBef>
                <a:spcPts val="1600"/>
              </a:spcBef>
              <a:spcAft>
                <a:spcPts val="0"/>
              </a:spcAft>
              <a:buClr>
                <a:schemeClr val="dk1"/>
              </a:buClr>
              <a:buSzPts val="1400"/>
              <a:buNone/>
              <a:defRPr>
                <a:solidFill>
                  <a:schemeClr val="dk1"/>
                </a:solidFill>
              </a:defRPr>
            </a:lvl8pPr>
            <a:lvl9pPr lvl="8" algn="ctr">
              <a:lnSpc>
                <a:spcPct val="115000"/>
              </a:lnSpc>
              <a:spcBef>
                <a:spcPts val="1600"/>
              </a:spcBef>
              <a:spcAft>
                <a:spcPts val="1600"/>
              </a:spcAft>
              <a:buClr>
                <a:schemeClr val="dk1"/>
              </a:buClr>
              <a:buSzPts val="1400"/>
              <a:buNone/>
              <a:defRPr>
                <a:solidFill>
                  <a:schemeClr val="dk1"/>
                </a:solidFill>
              </a:defRPr>
            </a:lvl9pPr>
          </a:lstStyle>
          <a:p>
            <a:endParaRPr/>
          </a:p>
        </p:txBody>
      </p:sp>
      <p:sp>
        <p:nvSpPr>
          <p:cNvPr id="179" name="Google Shape;179;p51"/>
          <p:cNvSpPr txBox="1">
            <a:spLocks noGrp="1"/>
          </p:cNvSpPr>
          <p:nvPr>
            <p:ph type="subTitle" idx="7"/>
          </p:nvPr>
        </p:nvSpPr>
        <p:spPr>
          <a:xfrm>
            <a:off x="2347513" y="3724700"/>
            <a:ext cx="15117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100"/>
              <a:buFont typeface="Bebas Neue"/>
              <a:buNone/>
              <a:defRPr sz="2700">
                <a:solidFill>
                  <a:schemeClr val="dk1"/>
                </a:solidFill>
                <a:latin typeface="Bebas Neue"/>
                <a:ea typeface="Bebas Neue"/>
                <a:cs typeface="Bebas Neue"/>
                <a:sym typeface="Bebas Neue"/>
              </a:defRPr>
            </a:lvl1pPr>
            <a:lvl2pPr lvl="1" algn="ctr">
              <a:lnSpc>
                <a:spcPct val="115000"/>
              </a:lnSpc>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a:lnSpc>
                <a:spcPct val="115000"/>
              </a:lnSpc>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180" name="Google Shape;180;p51"/>
          <p:cNvSpPr txBox="1">
            <a:spLocks noGrp="1"/>
          </p:cNvSpPr>
          <p:nvPr>
            <p:ph type="subTitle" idx="8"/>
          </p:nvPr>
        </p:nvSpPr>
        <p:spPr>
          <a:xfrm>
            <a:off x="2109825" y="4029875"/>
            <a:ext cx="19872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15000"/>
              </a:lnSpc>
              <a:spcBef>
                <a:spcPts val="0"/>
              </a:spcBef>
              <a:spcAft>
                <a:spcPts val="0"/>
              </a:spcAft>
              <a:buClr>
                <a:schemeClr val="dk1"/>
              </a:buClr>
              <a:buSzPts val="1400"/>
              <a:buNone/>
              <a:defRPr>
                <a:solidFill>
                  <a:schemeClr val="dk1"/>
                </a:solidFill>
              </a:defRPr>
            </a:lvl2pPr>
            <a:lvl3pPr lvl="2" algn="ctr">
              <a:lnSpc>
                <a:spcPct val="115000"/>
              </a:lnSpc>
              <a:spcBef>
                <a:spcPts val="1600"/>
              </a:spcBef>
              <a:spcAft>
                <a:spcPts val="0"/>
              </a:spcAft>
              <a:buClr>
                <a:schemeClr val="dk1"/>
              </a:buClr>
              <a:buSzPts val="1400"/>
              <a:buNone/>
              <a:defRPr>
                <a:solidFill>
                  <a:schemeClr val="dk1"/>
                </a:solidFill>
              </a:defRPr>
            </a:lvl3pPr>
            <a:lvl4pPr lvl="3" algn="ctr">
              <a:lnSpc>
                <a:spcPct val="115000"/>
              </a:lnSpc>
              <a:spcBef>
                <a:spcPts val="1600"/>
              </a:spcBef>
              <a:spcAft>
                <a:spcPts val="0"/>
              </a:spcAft>
              <a:buClr>
                <a:schemeClr val="dk1"/>
              </a:buClr>
              <a:buSzPts val="1400"/>
              <a:buNone/>
              <a:defRPr>
                <a:solidFill>
                  <a:schemeClr val="dk1"/>
                </a:solidFill>
              </a:defRPr>
            </a:lvl4pPr>
            <a:lvl5pPr lvl="4" algn="ctr">
              <a:lnSpc>
                <a:spcPct val="115000"/>
              </a:lnSpc>
              <a:spcBef>
                <a:spcPts val="1600"/>
              </a:spcBef>
              <a:spcAft>
                <a:spcPts val="0"/>
              </a:spcAft>
              <a:buClr>
                <a:schemeClr val="dk1"/>
              </a:buClr>
              <a:buSzPts val="1400"/>
              <a:buNone/>
              <a:defRPr>
                <a:solidFill>
                  <a:schemeClr val="dk1"/>
                </a:solidFill>
              </a:defRPr>
            </a:lvl5pPr>
            <a:lvl6pPr lvl="5" algn="ctr">
              <a:lnSpc>
                <a:spcPct val="115000"/>
              </a:lnSpc>
              <a:spcBef>
                <a:spcPts val="1600"/>
              </a:spcBef>
              <a:spcAft>
                <a:spcPts val="0"/>
              </a:spcAft>
              <a:buClr>
                <a:schemeClr val="dk1"/>
              </a:buClr>
              <a:buSzPts val="1400"/>
              <a:buNone/>
              <a:defRPr>
                <a:solidFill>
                  <a:schemeClr val="dk1"/>
                </a:solidFill>
              </a:defRPr>
            </a:lvl6pPr>
            <a:lvl7pPr lvl="6" algn="ctr">
              <a:lnSpc>
                <a:spcPct val="115000"/>
              </a:lnSpc>
              <a:spcBef>
                <a:spcPts val="1600"/>
              </a:spcBef>
              <a:spcAft>
                <a:spcPts val="0"/>
              </a:spcAft>
              <a:buClr>
                <a:schemeClr val="dk1"/>
              </a:buClr>
              <a:buSzPts val="1400"/>
              <a:buNone/>
              <a:defRPr>
                <a:solidFill>
                  <a:schemeClr val="dk1"/>
                </a:solidFill>
              </a:defRPr>
            </a:lvl7pPr>
            <a:lvl8pPr lvl="7" algn="ctr">
              <a:lnSpc>
                <a:spcPct val="115000"/>
              </a:lnSpc>
              <a:spcBef>
                <a:spcPts val="1600"/>
              </a:spcBef>
              <a:spcAft>
                <a:spcPts val="0"/>
              </a:spcAft>
              <a:buClr>
                <a:schemeClr val="dk1"/>
              </a:buClr>
              <a:buSzPts val="1400"/>
              <a:buNone/>
              <a:defRPr>
                <a:solidFill>
                  <a:schemeClr val="dk1"/>
                </a:solidFill>
              </a:defRPr>
            </a:lvl8pPr>
            <a:lvl9pPr lvl="8" algn="ctr">
              <a:lnSpc>
                <a:spcPct val="115000"/>
              </a:lnSpc>
              <a:spcBef>
                <a:spcPts val="1600"/>
              </a:spcBef>
              <a:spcAft>
                <a:spcPts val="1600"/>
              </a:spcAft>
              <a:buClr>
                <a:schemeClr val="dk1"/>
              </a:buClr>
              <a:buSzPts val="1400"/>
              <a:buNone/>
              <a:defRPr>
                <a:solidFill>
                  <a:schemeClr val="dk1"/>
                </a:solidFill>
              </a:defRPr>
            </a:lvl9pPr>
          </a:lstStyle>
          <a:p>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hanks">
  <p:cSld name="CUSTOM_1">
    <p:spTree>
      <p:nvGrpSpPr>
        <p:cNvPr id="1" name="Shape 181"/>
        <p:cNvGrpSpPr/>
        <p:nvPr/>
      </p:nvGrpSpPr>
      <p:grpSpPr>
        <a:xfrm>
          <a:off x="0" y="0"/>
          <a:ext cx="0" cy="0"/>
          <a:chOff x="0" y="0"/>
          <a:chExt cx="0" cy="0"/>
        </a:xfrm>
      </p:grpSpPr>
      <p:sp>
        <p:nvSpPr>
          <p:cNvPr id="182" name="Google Shape;182;p52"/>
          <p:cNvSpPr/>
          <p:nvPr/>
        </p:nvSpPr>
        <p:spPr>
          <a:xfrm>
            <a:off x="-47600" y="643875"/>
            <a:ext cx="9616800" cy="3922500"/>
          </a:xfrm>
          <a:prstGeom prst="rect">
            <a:avLst/>
          </a:prstGeom>
          <a:solidFill>
            <a:schemeClr val="accent5"/>
          </a:solidFill>
          <a:ln>
            <a:noFill/>
          </a:ln>
          <a:effectLst>
            <a:outerShdw blurRad="57150" dist="19050" dir="4380000" algn="bl" rotWithShape="0">
              <a:srgbClr val="999999">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 name="Google Shape;183;p52"/>
          <p:cNvSpPr txBox="1">
            <a:spLocks noGrp="1"/>
          </p:cNvSpPr>
          <p:nvPr>
            <p:ph type="title"/>
          </p:nvPr>
        </p:nvSpPr>
        <p:spPr>
          <a:xfrm>
            <a:off x="1035965" y="1077100"/>
            <a:ext cx="3267600" cy="7167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None/>
              <a:defRPr sz="8000"/>
            </a:lvl1pPr>
            <a:lvl2pPr lvl="1" algn="ctr">
              <a:lnSpc>
                <a:spcPct val="100000"/>
              </a:lnSpc>
              <a:spcBef>
                <a:spcPts val="0"/>
              </a:spcBef>
              <a:spcAft>
                <a:spcPts val="0"/>
              </a:spcAft>
              <a:buSzPts val="2800"/>
              <a:buNone/>
              <a:defRPr>
                <a:latin typeface="Open Sans"/>
                <a:ea typeface="Open Sans"/>
                <a:cs typeface="Open Sans"/>
                <a:sym typeface="Open Sans"/>
              </a:defRPr>
            </a:lvl2pPr>
            <a:lvl3pPr lvl="2" algn="ctr">
              <a:lnSpc>
                <a:spcPct val="100000"/>
              </a:lnSpc>
              <a:spcBef>
                <a:spcPts val="0"/>
              </a:spcBef>
              <a:spcAft>
                <a:spcPts val="0"/>
              </a:spcAft>
              <a:buSzPts val="2800"/>
              <a:buNone/>
              <a:defRPr>
                <a:latin typeface="Open Sans"/>
                <a:ea typeface="Open Sans"/>
                <a:cs typeface="Open Sans"/>
                <a:sym typeface="Open Sans"/>
              </a:defRPr>
            </a:lvl3pPr>
            <a:lvl4pPr lvl="3" algn="ctr">
              <a:lnSpc>
                <a:spcPct val="100000"/>
              </a:lnSpc>
              <a:spcBef>
                <a:spcPts val="0"/>
              </a:spcBef>
              <a:spcAft>
                <a:spcPts val="0"/>
              </a:spcAft>
              <a:buSzPts val="2800"/>
              <a:buNone/>
              <a:defRPr>
                <a:latin typeface="Open Sans"/>
                <a:ea typeface="Open Sans"/>
                <a:cs typeface="Open Sans"/>
                <a:sym typeface="Open Sans"/>
              </a:defRPr>
            </a:lvl4pPr>
            <a:lvl5pPr lvl="4" algn="ctr">
              <a:lnSpc>
                <a:spcPct val="100000"/>
              </a:lnSpc>
              <a:spcBef>
                <a:spcPts val="0"/>
              </a:spcBef>
              <a:spcAft>
                <a:spcPts val="0"/>
              </a:spcAft>
              <a:buSzPts val="2800"/>
              <a:buNone/>
              <a:defRPr>
                <a:latin typeface="Open Sans"/>
                <a:ea typeface="Open Sans"/>
                <a:cs typeface="Open Sans"/>
                <a:sym typeface="Open Sans"/>
              </a:defRPr>
            </a:lvl5pPr>
            <a:lvl6pPr lvl="5" algn="ctr">
              <a:lnSpc>
                <a:spcPct val="100000"/>
              </a:lnSpc>
              <a:spcBef>
                <a:spcPts val="0"/>
              </a:spcBef>
              <a:spcAft>
                <a:spcPts val="0"/>
              </a:spcAft>
              <a:buSzPts val="2800"/>
              <a:buNone/>
              <a:defRPr>
                <a:latin typeface="Open Sans"/>
                <a:ea typeface="Open Sans"/>
                <a:cs typeface="Open Sans"/>
                <a:sym typeface="Open Sans"/>
              </a:defRPr>
            </a:lvl6pPr>
            <a:lvl7pPr lvl="6" algn="ctr">
              <a:lnSpc>
                <a:spcPct val="100000"/>
              </a:lnSpc>
              <a:spcBef>
                <a:spcPts val="0"/>
              </a:spcBef>
              <a:spcAft>
                <a:spcPts val="0"/>
              </a:spcAft>
              <a:buSzPts val="2800"/>
              <a:buNone/>
              <a:defRPr>
                <a:latin typeface="Open Sans"/>
                <a:ea typeface="Open Sans"/>
                <a:cs typeface="Open Sans"/>
                <a:sym typeface="Open Sans"/>
              </a:defRPr>
            </a:lvl7pPr>
            <a:lvl8pPr lvl="7" algn="ctr">
              <a:lnSpc>
                <a:spcPct val="100000"/>
              </a:lnSpc>
              <a:spcBef>
                <a:spcPts val="0"/>
              </a:spcBef>
              <a:spcAft>
                <a:spcPts val="0"/>
              </a:spcAft>
              <a:buSzPts val="2800"/>
              <a:buNone/>
              <a:defRPr>
                <a:latin typeface="Open Sans"/>
                <a:ea typeface="Open Sans"/>
                <a:cs typeface="Open Sans"/>
                <a:sym typeface="Open Sans"/>
              </a:defRPr>
            </a:lvl8pPr>
            <a:lvl9pPr lvl="8" algn="ctr">
              <a:lnSpc>
                <a:spcPct val="100000"/>
              </a:lnSpc>
              <a:spcBef>
                <a:spcPts val="0"/>
              </a:spcBef>
              <a:spcAft>
                <a:spcPts val="0"/>
              </a:spcAft>
              <a:buSzPts val="2800"/>
              <a:buNone/>
              <a:defRPr>
                <a:latin typeface="Open Sans"/>
                <a:ea typeface="Open Sans"/>
                <a:cs typeface="Open Sans"/>
                <a:sym typeface="Open Sans"/>
              </a:defRPr>
            </a:lvl9pPr>
          </a:lstStyle>
          <a:p>
            <a:endParaRPr/>
          </a:p>
        </p:txBody>
      </p:sp>
      <p:sp>
        <p:nvSpPr>
          <p:cNvPr id="184" name="Google Shape;184;p52"/>
          <p:cNvSpPr txBox="1">
            <a:spLocks noGrp="1"/>
          </p:cNvSpPr>
          <p:nvPr>
            <p:ph type="subTitle" idx="1"/>
          </p:nvPr>
        </p:nvSpPr>
        <p:spPr>
          <a:xfrm>
            <a:off x="1136315" y="1803413"/>
            <a:ext cx="3066900" cy="10908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sz="1400">
                <a:solidFill>
                  <a:schemeClr val="dk1"/>
                </a:solidFill>
              </a:defRPr>
            </a:lvl1pPr>
            <a:lvl2pPr lvl="1" algn="ctr">
              <a:lnSpc>
                <a:spcPct val="115000"/>
              </a:lnSpc>
              <a:spcBef>
                <a:spcPts val="0"/>
              </a:spcBef>
              <a:spcAft>
                <a:spcPts val="0"/>
              </a:spcAft>
              <a:buClr>
                <a:schemeClr val="dk1"/>
              </a:buClr>
              <a:buSzPts val="1400"/>
              <a:buNone/>
              <a:defRPr>
                <a:solidFill>
                  <a:schemeClr val="dk1"/>
                </a:solidFill>
              </a:defRPr>
            </a:lvl2pPr>
            <a:lvl3pPr lvl="2" algn="ctr">
              <a:lnSpc>
                <a:spcPct val="115000"/>
              </a:lnSpc>
              <a:spcBef>
                <a:spcPts val="1600"/>
              </a:spcBef>
              <a:spcAft>
                <a:spcPts val="0"/>
              </a:spcAft>
              <a:buClr>
                <a:schemeClr val="dk1"/>
              </a:buClr>
              <a:buSzPts val="1400"/>
              <a:buNone/>
              <a:defRPr>
                <a:solidFill>
                  <a:schemeClr val="dk1"/>
                </a:solidFill>
              </a:defRPr>
            </a:lvl3pPr>
            <a:lvl4pPr lvl="3" algn="ctr">
              <a:lnSpc>
                <a:spcPct val="115000"/>
              </a:lnSpc>
              <a:spcBef>
                <a:spcPts val="1600"/>
              </a:spcBef>
              <a:spcAft>
                <a:spcPts val="0"/>
              </a:spcAft>
              <a:buClr>
                <a:schemeClr val="dk1"/>
              </a:buClr>
              <a:buSzPts val="1400"/>
              <a:buNone/>
              <a:defRPr>
                <a:solidFill>
                  <a:schemeClr val="dk1"/>
                </a:solidFill>
              </a:defRPr>
            </a:lvl4pPr>
            <a:lvl5pPr lvl="4" algn="ctr">
              <a:lnSpc>
                <a:spcPct val="115000"/>
              </a:lnSpc>
              <a:spcBef>
                <a:spcPts val="1600"/>
              </a:spcBef>
              <a:spcAft>
                <a:spcPts val="0"/>
              </a:spcAft>
              <a:buClr>
                <a:schemeClr val="dk1"/>
              </a:buClr>
              <a:buSzPts val="1400"/>
              <a:buNone/>
              <a:defRPr>
                <a:solidFill>
                  <a:schemeClr val="dk1"/>
                </a:solidFill>
              </a:defRPr>
            </a:lvl5pPr>
            <a:lvl6pPr lvl="5" algn="ctr">
              <a:lnSpc>
                <a:spcPct val="115000"/>
              </a:lnSpc>
              <a:spcBef>
                <a:spcPts val="1600"/>
              </a:spcBef>
              <a:spcAft>
                <a:spcPts val="0"/>
              </a:spcAft>
              <a:buClr>
                <a:schemeClr val="dk1"/>
              </a:buClr>
              <a:buSzPts val="1400"/>
              <a:buNone/>
              <a:defRPr>
                <a:solidFill>
                  <a:schemeClr val="dk1"/>
                </a:solidFill>
              </a:defRPr>
            </a:lvl6pPr>
            <a:lvl7pPr lvl="6" algn="ctr">
              <a:lnSpc>
                <a:spcPct val="115000"/>
              </a:lnSpc>
              <a:spcBef>
                <a:spcPts val="1600"/>
              </a:spcBef>
              <a:spcAft>
                <a:spcPts val="0"/>
              </a:spcAft>
              <a:buClr>
                <a:schemeClr val="dk1"/>
              </a:buClr>
              <a:buSzPts val="1400"/>
              <a:buNone/>
              <a:defRPr>
                <a:solidFill>
                  <a:schemeClr val="dk1"/>
                </a:solidFill>
              </a:defRPr>
            </a:lvl7pPr>
            <a:lvl8pPr lvl="7" algn="ctr">
              <a:lnSpc>
                <a:spcPct val="115000"/>
              </a:lnSpc>
              <a:spcBef>
                <a:spcPts val="1600"/>
              </a:spcBef>
              <a:spcAft>
                <a:spcPts val="0"/>
              </a:spcAft>
              <a:buClr>
                <a:schemeClr val="dk1"/>
              </a:buClr>
              <a:buSzPts val="1400"/>
              <a:buNone/>
              <a:defRPr>
                <a:solidFill>
                  <a:schemeClr val="dk1"/>
                </a:solidFill>
              </a:defRPr>
            </a:lvl8pPr>
            <a:lvl9pPr lvl="8" algn="ctr">
              <a:lnSpc>
                <a:spcPct val="115000"/>
              </a:lnSpc>
              <a:spcBef>
                <a:spcPts val="1600"/>
              </a:spcBef>
              <a:spcAft>
                <a:spcPts val="1600"/>
              </a:spcAft>
              <a:buClr>
                <a:schemeClr val="dk1"/>
              </a:buClr>
              <a:buSzPts val="1400"/>
              <a:buNone/>
              <a:defRPr>
                <a:solidFill>
                  <a:schemeClr val="dk1"/>
                </a:solidFill>
              </a:defRPr>
            </a:lvl9pPr>
          </a:lstStyle>
          <a:p>
            <a:endParaRPr/>
          </a:p>
        </p:txBody>
      </p:sp>
      <p:sp>
        <p:nvSpPr>
          <p:cNvPr id="185" name="Google Shape;185;p52"/>
          <p:cNvSpPr txBox="1">
            <a:spLocks noGrp="1"/>
          </p:cNvSpPr>
          <p:nvPr>
            <p:ph type="subTitle" idx="2"/>
          </p:nvPr>
        </p:nvSpPr>
        <p:spPr>
          <a:xfrm>
            <a:off x="774665" y="3853250"/>
            <a:ext cx="3790200" cy="2799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Clr>
                <a:schemeClr val="dk1"/>
              </a:buClr>
              <a:buSzPts val="1400"/>
              <a:buNone/>
              <a:defRPr sz="1100">
                <a:solidFill>
                  <a:schemeClr val="dk1"/>
                </a:solidFill>
              </a:defRPr>
            </a:lvl1pPr>
            <a:lvl2pPr lvl="1" algn="ctr">
              <a:lnSpc>
                <a:spcPct val="115000"/>
              </a:lnSpc>
              <a:spcBef>
                <a:spcPts val="1600"/>
              </a:spcBef>
              <a:spcAft>
                <a:spcPts val="0"/>
              </a:spcAft>
              <a:buClr>
                <a:schemeClr val="dk1"/>
              </a:buClr>
              <a:buSzPts val="1400"/>
              <a:buNone/>
              <a:defRPr>
                <a:solidFill>
                  <a:schemeClr val="dk1"/>
                </a:solidFill>
              </a:defRPr>
            </a:lvl2pPr>
            <a:lvl3pPr lvl="2" algn="ctr">
              <a:lnSpc>
                <a:spcPct val="115000"/>
              </a:lnSpc>
              <a:spcBef>
                <a:spcPts val="1600"/>
              </a:spcBef>
              <a:spcAft>
                <a:spcPts val="0"/>
              </a:spcAft>
              <a:buClr>
                <a:schemeClr val="dk1"/>
              </a:buClr>
              <a:buSzPts val="1400"/>
              <a:buNone/>
              <a:defRPr>
                <a:solidFill>
                  <a:schemeClr val="dk1"/>
                </a:solidFill>
              </a:defRPr>
            </a:lvl3pPr>
            <a:lvl4pPr lvl="3" algn="ctr">
              <a:lnSpc>
                <a:spcPct val="115000"/>
              </a:lnSpc>
              <a:spcBef>
                <a:spcPts val="1600"/>
              </a:spcBef>
              <a:spcAft>
                <a:spcPts val="0"/>
              </a:spcAft>
              <a:buClr>
                <a:schemeClr val="dk1"/>
              </a:buClr>
              <a:buSzPts val="1400"/>
              <a:buNone/>
              <a:defRPr>
                <a:solidFill>
                  <a:schemeClr val="dk1"/>
                </a:solidFill>
              </a:defRPr>
            </a:lvl4pPr>
            <a:lvl5pPr lvl="4" algn="ctr">
              <a:lnSpc>
                <a:spcPct val="115000"/>
              </a:lnSpc>
              <a:spcBef>
                <a:spcPts val="1600"/>
              </a:spcBef>
              <a:spcAft>
                <a:spcPts val="0"/>
              </a:spcAft>
              <a:buClr>
                <a:schemeClr val="dk1"/>
              </a:buClr>
              <a:buSzPts val="1400"/>
              <a:buNone/>
              <a:defRPr>
                <a:solidFill>
                  <a:schemeClr val="dk1"/>
                </a:solidFill>
              </a:defRPr>
            </a:lvl5pPr>
            <a:lvl6pPr lvl="5" algn="ctr">
              <a:lnSpc>
                <a:spcPct val="115000"/>
              </a:lnSpc>
              <a:spcBef>
                <a:spcPts val="1600"/>
              </a:spcBef>
              <a:spcAft>
                <a:spcPts val="0"/>
              </a:spcAft>
              <a:buClr>
                <a:schemeClr val="dk1"/>
              </a:buClr>
              <a:buSzPts val="1400"/>
              <a:buNone/>
              <a:defRPr>
                <a:solidFill>
                  <a:schemeClr val="dk1"/>
                </a:solidFill>
              </a:defRPr>
            </a:lvl6pPr>
            <a:lvl7pPr lvl="6" algn="ctr">
              <a:lnSpc>
                <a:spcPct val="115000"/>
              </a:lnSpc>
              <a:spcBef>
                <a:spcPts val="1600"/>
              </a:spcBef>
              <a:spcAft>
                <a:spcPts val="0"/>
              </a:spcAft>
              <a:buClr>
                <a:schemeClr val="dk1"/>
              </a:buClr>
              <a:buSzPts val="1400"/>
              <a:buNone/>
              <a:defRPr>
                <a:solidFill>
                  <a:schemeClr val="dk1"/>
                </a:solidFill>
              </a:defRPr>
            </a:lvl7pPr>
            <a:lvl8pPr lvl="7" algn="ctr">
              <a:lnSpc>
                <a:spcPct val="115000"/>
              </a:lnSpc>
              <a:spcBef>
                <a:spcPts val="1600"/>
              </a:spcBef>
              <a:spcAft>
                <a:spcPts val="0"/>
              </a:spcAft>
              <a:buClr>
                <a:schemeClr val="dk1"/>
              </a:buClr>
              <a:buSzPts val="1400"/>
              <a:buNone/>
              <a:defRPr>
                <a:solidFill>
                  <a:schemeClr val="dk1"/>
                </a:solidFill>
              </a:defRPr>
            </a:lvl8pPr>
            <a:lvl9pPr lvl="8" algn="ctr">
              <a:lnSpc>
                <a:spcPct val="115000"/>
              </a:lnSpc>
              <a:spcBef>
                <a:spcPts val="1600"/>
              </a:spcBef>
              <a:spcAft>
                <a:spcPts val="1600"/>
              </a:spcAft>
              <a:buClr>
                <a:schemeClr val="dk1"/>
              </a:buClr>
              <a:buSzPts val="1400"/>
              <a:buNone/>
              <a:defRPr>
                <a:solidFill>
                  <a:schemeClr val="dk1"/>
                </a:solidFill>
              </a:defRPr>
            </a:lvl9pPr>
          </a:lstStyle>
          <a:p>
            <a:endParaRPr/>
          </a:p>
        </p:txBody>
      </p:sp>
      <p:sp>
        <p:nvSpPr>
          <p:cNvPr id="186" name="Google Shape;186;p52"/>
          <p:cNvSpPr txBox="1"/>
          <p:nvPr/>
        </p:nvSpPr>
        <p:spPr>
          <a:xfrm>
            <a:off x="1022165" y="3264688"/>
            <a:ext cx="3295200" cy="716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Poppins"/>
                <a:ea typeface="Poppins"/>
                <a:cs typeface="Poppins"/>
                <a:sym typeface="Poppins"/>
              </a:rPr>
              <a:t>CREDITS: This presentation template was created by </a:t>
            </a:r>
            <a:r>
              <a:rPr lang="en-US" sz="1100" b="1" i="0" u="none" strike="noStrike" cap="none">
                <a:solidFill>
                  <a:schemeClr val="dk1"/>
                </a:solidFill>
                <a:uFill>
                  <a:noFill/>
                </a:uFill>
                <a:latin typeface="Poppins"/>
                <a:ea typeface="Poppins"/>
                <a:cs typeface="Poppins"/>
                <a:sym typeface="Poppins"/>
                <a:hlinkClick r:id="rId2">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Slidesgo</a:t>
            </a:r>
            <a:r>
              <a:rPr lang="en-US" sz="1100" b="0" i="0" u="none" strike="noStrike" cap="none">
                <a:solidFill>
                  <a:schemeClr val="dk1"/>
                </a:solidFill>
                <a:latin typeface="Poppins"/>
                <a:ea typeface="Poppins"/>
                <a:cs typeface="Poppins"/>
                <a:sym typeface="Poppins"/>
              </a:rPr>
              <a:t>, including icons by </a:t>
            </a:r>
            <a:r>
              <a:rPr lang="en-US" sz="1100" b="1" i="0" u="none" strike="noStrike" cap="none">
                <a:solidFill>
                  <a:schemeClr val="dk1"/>
                </a:solidFill>
                <a:uFill>
                  <a:noFill/>
                </a:uFill>
                <a:latin typeface="Poppins"/>
                <a:ea typeface="Poppins"/>
                <a:cs typeface="Poppins"/>
                <a:sym typeface="Poppins"/>
                <a:hlinkClick r:id="rId3">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Flaticon</a:t>
            </a:r>
            <a:r>
              <a:rPr lang="en-US" sz="1100" b="0" i="0" u="none" strike="noStrike" cap="none">
                <a:solidFill>
                  <a:schemeClr val="dk1"/>
                </a:solidFill>
                <a:latin typeface="Poppins"/>
                <a:ea typeface="Poppins"/>
                <a:cs typeface="Poppins"/>
                <a:sym typeface="Poppins"/>
              </a:rPr>
              <a:t>, infographics &amp; images by </a:t>
            </a:r>
            <a:r>
              <a:rPr lang="en-US" sz="1100" b="1" i="0" u="none" strike="noStrike" cap="none">
                <a:solidFill>
                  <a:schemeClr val="dk1"/>
                </a:solidFill>
                <a:uFill>
                  <a:noFill/>
                </a:uFill>
                <a:latin typeface="Poppins"/>
                <a:ea typeface="Poppins"/>
                <a:cs typeface="Poppins"/>
                <a:sym typeface="Poppins"/>
                <a:hlinkClick r:id="rId4">
                  <a:extLst>
                    <a:ext uri="{A12FA001-AC4F-418D-AE19-62706E023703}">
                      <ahyp:hlinkClr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val="tx"/>
                    </a:ext>
                  </a:extLst>
                </a:hlinkClick>
              </a:rPr>
              <a:t>Freepik</a:t>
            </a:r>
            <a:endParaRPr sz="1100" b="1" i="0" u="none" strike="noStrike" cap="none">
              <a:solidFill>
                <a:schemeClr val="dk1"/>
              </a:solidFill>
              <a:latin typeface="Poppins"/>
              <a:ea typeface="Poppins"/>
              <a:cs typeface="Poppins"/>
              <a:sym typeface="Poppins"/>
            </a:endParaRPr>
          </a:p>
        </p:txBody>
      </p:sp>
      <p:sp>
        <p:nvSpPr>
          <p:cNvPr id="187" name="Google Shape;187;p52"/>
          <p:cNvSpPr/>
          <p:nvPr/>
        </p:nvSpPr>
        <p:spPr>
          <a:xfrm rot="-2123420">
            <a:off x="4156266" y="467939"/>
            <a:ext cx="4600733" cy="5947274"/>
          </a:xfrm>
          <a:custGeom>
            <a:avLst/>
            <a:gdLst/>
            <a:ahLst/>
            <a:cxnLst/>
            <a:rect l="l" t="t" r="r" b="b"/>
            <a:pathLst>
              <a:path w="6045" h="7814" extrusionOk="0">
                <a:moveTo>
                  <a:pt x="4166" y="600"/>
                </a:moveTo>
                <a:cubicBezTo>
                  <a:pt x="4468" y="600"/>
                  <a:pt x="4767" y="671"/>
                  <a:pt x="5037" y="815"/>
                </a:cubicBezTo>
                <a:cubicBezTo>
                  <a:pt x="5320" y="956"/>
                  <a:pt x="5550" y="1186"/>
                  <a:pt x="5691" y="1468"/>
                </a:cubicBezTo>
                <a:cubicBezTo>
                  <a:pt x="5585" y="1663"/>
                  <a:pt x="5461" y="1840"/>
                  <a:pt x="5302" y="1999"/>
                </a:cubicBezTo>
                <a:lnTo>
                  <a:pt x="5214" y="2087"/>
                </a:lnTo>
                <a:cubicBezTo>
                  <a:pt x="4772" y="2370"/>
                  <a:pt x="4313" y="2617"/>
                  <a:pt x="3836" y="2829"/>
                </a:cubicBezTo>
                <a:cubicBezTo>
                  <a:pt x="3747" y="2405"/>
                  <a:pt x="3712" y="1981"/>
                  <a:pt x="3729" y="1557"/>
                </a:cubicBezTo>
                <a:cubicBezTo>
                  <a:pt x="3783" y="1221"/>
                  <a:pt x="3906" y="903"/>
                  <a:pt x="4065" y="602"/>
                </a:cubicBezTo>
                <a:cubicBezTo>
                  <a:pt x="4099" y="601"/>
                  <a:pt x="4132" y="600"/>
                  <a:pt x="4166" y="600"/>
                </a:cubicBezTo>
                <a:close/>
                <a:moveTo>
                  <a:pt x="4851" y="0"/>
                </a:moveTo>
                <a:cubicBezTo>
                  <a:pt x="4698" y="0"/>
                  <a:pt x="4544" y="36"/>
                  <a:pt x="4401" y="108"/>
                </a:cubicBezTo>
                <a:cubicBezTo>
                  <a:pt x="4383" y="125"/>
                  <a:pt x="3995" y="408"/>
                  <a:pt x="3924" y="461"/>
                </a:cubicBezTo>
                <a:cubicBezTo>
                  <a:pt x="3500" y="744"/>
                  <a:pt x="2899" y="1186"/>
                  <a:pt x="2793" y="1504"/>
                </a:cubicBezTo>
                <a:cubicBezTo>
                  <a:pt x="2775" y="1575"/>
                  <a:pt x="2810" y="2317"/>
                  <a:pt x="2881" y="3271"/>
                </a:cubicBezTo>
                <a:cubicBezTo>
                  <a:pt x="1503" y="3872"/>
                  <a:pt x="53" y="4455"/>
                  <a:pt x="53" y="4455"/>
                </a:cubicBezTo>
                <a:lnTo>
                  <a:pt x="0" y="6081"/>
                </a:lnTo>
                <a:cubicBezTo>
                  <a:pt x="0" y="6081"/>
                  <a:pt x="1485" y="5286"/>
                  <a:pt x="2952" y="4455"/>
                </a:cubicBezTo>
                <a:cubicBezTo>
                  <a:pt x="3076" y="6099"/>
                  <a:pt x="3199" y="7813"/>
                  <a:pt x="3199" y="7813"/>
                </a:cubicBezTo>
                <a:lnTo>
                  <a:pt x="4666" y="6788"/>
                </a:lnTo>
                <a:cubicBezTo>
                  <a:pt x="4666" y="6788"/>
                  <a:pt x="4295" y="5268"/>
                  <a:pt x="4030" y="3854"/>
                </a:cubicBezTo>
                <a:cubicBezTo>
                  <a:pt x="4914" y="3342"/>
                  <a:pt x="5621" y="2900"/>
                  <a:pt x="5727" y="2776"/>
                </a:cubicBezTo>
                <a:cubicBezTo>
                  <a:pt x="6045" y="2405"/>
                  <a:pt x="5956" y="938"/>
                  <a:pt x="5939" y="903"/>
                </a:cubicBezTo>
                <a:cubicBezTo>
                  <a:pt x="5939" y="903"/>
                  <a:pt x="5974" y="479"/>
                  <a:pt x="5391" y="161"/>
                </a:cubicBezTo>
                <a:cubicBezTo>
                  <a:pt x="5226" y="54"/>
                  <a:pt x="5039" y="0"/>
                  <a:pt x="485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and text 2">
  <p:cSld name="CUSTOM_10">
    <p:spTree>
      <p:nvGrpSpPr>
        <p:cNvPr id="1" name="Shape 188"/>
        <p:cNvGrpSpPr/>
        <p:nvPr/>
      </p:nvGrpSpPr>
      <p:grpSpPr>
        <a:xfrm>
          <a:off x="0" y="0"/>
          <a:ext cx="0" cy="0"/>
          <a:chOff x="0" y="0"/>
          <a:chExt cx="0" cy="0"/>
        </a:xfrm>
      </p:grpSpPr>
      <p:sp>
        <p:nvSpPr>
          <p:cNvPr id="189" name="Google Shape;189;p53"/>
          <p:cNvSpPr txBox="1">
            <a:spLocks noGrp="1"/>
          </p:cNvSpPr>
          <p:nvPr>
            <p:ph type="title"/>
          </p:nvPr>
        </p:nvSpPr>
        <p:spPr>
          <a:xfrm>
            <a:off x="540000" y="368825"/>
            <a:ext cx="43518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2800"/>
              <a:buNone/>
              <a:defRPr>
                <a:latin typeface="Poppins"/>
                <a:ea typeface="Poppins"/>
                <a:cs typeface="Poppins"/>
                <a:sym typeface="Poppins"/>
              </a:defRPr>
            </a:lvl2pPr>
            <a:lvl3pPr lvl="2" algn="l">
              <a:lnSpc>
                <a:spcPct val="100000"/>
              </a:lnSpc>
              <a:spcBef>
                <a:spcPts val="0"/>
              </a:spcBef>
              <a:spcAft>
                <a:spcPts val="0"/>
              </a:spcAft>
              <a:buSzPts val="2800"/>
              <a:buNone/>
              <a:defRPr>
                <a:latin typeface="Poppins"/>
                <a:ea typeface="Poppins"/>
                <a:cs typeface="Poppins"/>
                <a:sym typeface="Poppins"/>
              </a:defRPr>
            </a:lvl3pPr>
            <a:lvl4pPr lvl="3" algn="l">
              <a:lnSpc>
                <a:spcPct val="100000"/>
              </a:lnSpc>
              <a:spcBef>
                <a:spcPts val="0"/>
              </a:spcBef>
              <a:spcAft>
                <a:spcPts val="0"/>
              </a:spcAft>
              <a:buSzPts val="2800"/>
              <a:buNone/>
              <a:defRPr>
                <a:latin typeface="Poppins"/>
                <a:ea typeface="Poppins"/>
                <a:cs typeface="Poppins"/>
                <a:sym typeface="Poppins"/>
              </a:defRPr>
            </a:lvl4pPr>
            <a:lvl5pPr lvl="4" algn="l">
              <a:lnSpc>
                <a:spcPct val="100000"/>
              </a:lnSpc>
              <a:spcBef>
                <a:spcPts val="0"/>
              </a:spcBef>
              <a:spcAft>
                <a:spcPts val="0"/>
              </a:spcAft>
              <a:buSzPts val="2800"/>
              <a:buNone/>
              <a:defRPr>
                <a:latin typeface="Poppins"/>
                <a:ea typeface="Poppins"/>
                <a:cs typeface="Poppins"/>
                <a:sym typeface="Poppins"/>
              </a:defRPr>
            </a:lvl5pPr>
            <a:lvl6pPr lvl="5" algn="l">
              <a:lnSpc>
                <a:spcPct val="100000"/>
              </a:lnSpc>
              <a:spcBef>
                <a:spcPts val="0"/>
              </a:spcBef>
              <a:spcAft>
                <a:spcPts val="0"/>
              </a:spcAft>
              <a:buSzPts val="2800"/>
              <a:buNone/>
              <a:defRPr>
                <a:latin typeface="Poppins"/>
                <a:ea typeface="Poppins"/>
                <a:cs typeface="Poppins"/>
                <a:sym typeface="Poppins"/>
              </a:defRPr>
            </a:lvl6pPr>
            <a:lvl7pPr lvl="6" algn="l">
              <a:lnSpc>
                <a:spcPct val="100000"/>
              </a:lnSpc>
              <a:spcBef>
                <a:spcPts val="0"/>
              </a:spcBef>
              <a:spcAft>
                <a:spcPts val="0"/>
              </a:spcAft>
              <a:buSzPts val="2800"/>
              <a:buNone/>
              <a:defRPr>
                <a:latin typeface="Poppins"/>
                <a:ea typeface="Poppins"/>
                <a:cs typeface="Poppins"/>
                <a:sym typeface="Poppins"/>
              </a:defRPr>
            </a:lvl7pPr>
            <a:lvl8pPr lvl="7" algn="l">
              <a:lnSpc>
                <a:spcPct val="100000"/>
              </a:lnSpc>
              <a:spcBef>
                <a:spcPts val="0"/>
              </a:spcBef>
              <a:spcAft>
                <a:spcPts val="0"/>
              </a:spcAft>
              <a:buSzPts val="2800"/>
              <a:buNone/>
              <a:defRPr>
                <a:latin typeface="Poppins"/>
                <a:ea typeface="Poppins"/>
                <a:cs typeface="Poppins"/>
                <a:sym typeface="Poppins"/>
              </a:defRPr>
            </a:lvl8pPr>
            <a:lvl9pPr lvl="8" algn="l">
              <a:lnSpc>
                <a:spcPct val="100000"/>
              </a:lnSpc>
              <a:spcBef>
                <a:spcPts val="0"/>
              </a:spcBef>
              <a:spcAft>
                <a:spcPts val="0"/>
              </a:spcAft>
              <a:buSzPts val="2800"/>
              <a:buNone/>
              <a:defRPr>
                <a:latin typeface="Poppins"/>
                <a:ea typeface="Poppins"/>
                <a:cs typeface="Poppins"/>
                <a:sym typeface="Poppins"/>
              </a:defRPr>
            </a:lvl9pPr>
          </a:lstStyle>
          <a:p>
            <a:endParaRPr/>
          </a:p>
        </p:txBody>
      </p:sp>
      <p:sp>
        <p:nvSpPr>
          <p:cNvPr id="190" name="Google Shape;190;p53"/>
          <p:cNvSpPr/>
          <p:nvPr/>
        </p:nvSpPr>
        <p:spPr>
          <a:xfrm rot="2700000">
            <a:off x="3832766" y="1067688"/>
            <a:ext cx="7173738" cy="1689797"/>
          </a:xfrm>
          <a:custGeom>
            <a:avLst/>
            <a:gdLst/>
            <a:ahLst/>
            <a:cxnLst/>
            <a:rect l="l" t="t" r="r" b="b"/>
            <a:pathLst>
              <a:path w="121463" h="28611" extrusionOk="0">
                <a:moveTo>
                  <a:pt x="1" y="8033"/>
                </a:moveTo>
                <a:lnTo>
                  <a:pt x="1" y="21804"/>
                </a:lnTo>
                <a:cubicBezTo>
                  <a:pt x="954" y="22076"/>
                  <a:pt x="1946" y="22329"/>
                  <a:pt x="2977" y="22582"/>
                </a:cubicBezTo>
                <a:cubicBezTo>
                  <a:pt x="3541" y="22698"/>
                  <a:pt x="4124" y="22834"/>
                  <a:pt x="4708" y="22951"/>
                </a:cubicBezTo>
                <a:cubicBezTo>
                  <a:pt x="5291" y="23068"/>
                  <a:pt x="5894" y="23165"/>
                  <a:pt x="6497" y="23243"/>
                </a:cubicBezTo>
                <a:cubicBezTo>
                  <a:pt x="7703" y="23457"/>
                  <a:pt x="8928" y="23574"/>
                  <a:pt x="10192" y="23690"/>
                </a:cubicBezTo>
                <a:cubicBezTo>
                  <a:pt x="10834" y="23768"/>
                  <a:pt x="11457" y="23807"/>
                  <a:pt x="12098" y="23826"/>
                </a:cubicBezTo>
                <a:lnTo>
                  <a:pt x="13071" y="23865"/>
                </a:lnTo>
                <a:lnTo>
                  <a:pt x="14043" y="23885"/>
                </a:lnTo>
                <a:cubicBezTo>
                  <a:pt x="15346" y="23885"/>
                  <a:pt x="16669" y="23826"/>
                  <a:pt x="17992" y="23729"/>
                </a:cubicBezTo>
                <a:cubicBezTo>
                  <a:pt x="18653" y="23671"/>
                  <a:pt x="19314" y="23593"/>
                  <a:pt x="19995" y="23496"/>
                </a:cubicBezTo>
                <a:cubicBezTo>
                  <a:pt x="20656" y="23418"/>
                  <a:pt x="21317" y="23321"/>
                  <a:pt x="21979" y="23204"/>
                </a:cubicBezTo>
                <a:cubicBezTo>
                  <a:pt x="22659" y="23068"/>
                  <a:pt x="23321" y="22932"/>
                  <a:pt x="23982" y="22776"/>
                </a:cubicBezTo>
                <a:cubicBezTo>
                  <a:pt x="24313" y="22698"/>
                  <a:pt x="24643" y="22620"/>
                  <a:pt x="24974" y="22543"/>
                </a:cubicBezTo>
                <a:lnTo>
                  <a:pt x="25480" y="22426"/>
                </a:lnTo>
                <a:cubicBezTo>
                  <a:pt x="25635" y="22387"/>
                  <a:pt x="25791" y="22329"/>
                  <a:pt x="25966" y="22290"/>
                </a:cubicBezTo>
                <a:cubicBezTo>
                  <a:pt x="26608" y="22095"/>
                  <a:pt x="27269" y="21881"/>
                  <a:pt x="27911" y="21687"/>
                </a:cubicBezTo>
                <a:cubicBezTo>
                  <a:pt x="28572" y="21473"/>
                  <a:pt x="29233" y="21259"/>
                  <a:pt x="29856" y="21006"/>
                </a:cubicBezTo>
                <a:lnTo>
                  <a:pt x="30828" y="20617"/>
                </a:lnTo>
                <a:lnTo>
                  <a:pt x="31781" y="20228"/>
                </a:lnTo>
                <a:cubicBezTo>
                  <a:pt x="32423" y="19975"/>
                  <a:pt x="33065" y="19723"/>
                  <a:pt x="33668" y="19431"/>
                </a:cubicBezTo>
                <a:lnTo>
                  <a:pt x="35535" y="18556"/>
                </a:lnTo>
                <a:lnTo>
                  <a:pt x="36468" y="18108"/>
                </a:lnTo>
                <a:lnTo>
                  <a:pt x="36935" y="17894"/>
                </a:lnTo>
                <a:lnTo>
                  <a:pt x="37383" y="17641"/>
                </a:lnTo>
                <a:cubicBezTo>
                  <a:pt x="38608" y="17000"/>
                  <a:pt x="39814" y="16397"/>
                  <a:pt x="41000" y="15755"/>
                </a:cubicBezTo>
                <a:cubicBezTo>
                  <a:pt x="42187" y="15132"/>
                  <a:pt x="43373" y="14452"/>
                  <a:pt x="44559" y="13849"/>
                </a:cubicBezTo>
                <a:cubicBezTo>
                  <a:pt x="45143" y="13518"/>
                  <a:pt x="45726" y="13188"/>
                  <a:pt x="46310" y="12876"/>
                </a:cubicBezTo>
                <a:cubicBezTo>
                  <a:pt x="46893" y="12565"/>
                  <a:pt x="47477" y="12235"/>
                  <a:pt x="48041" y="11865"/>
                </a:cubicBezTo>
                <a:cubicBezTo>
                  <a:pt x="48333" y="11690"/>
                  <a:pt x="48605" y="11515"/>
                  <a:pt x="48897" y="11340"/>
                </a:cubicBezTo>
                <a:cubicBezTo>
                  <a:pt x="49169" y="11165"/>
                  <a:pt x="49461" y="10990"/>
                  <a:pt x="49752" y="10854"/>
                </a:cubicBezTo>
                <a:cubicBezTo>
                  <a:pt x="50062" y="10718"/>
                  <a:pt x="50372" y="10602"/>
                  <a:pt x="50682" y="10486"/>
                </a:cubicBezTo>
                <a:lnTo>
                  <a:pt x="50682" y="10486"/>
                </a:lnTo>
                <a:cubicBezTo>
                  <a:pt x="50372" y="10602"/>
                  <a:pt x="50062" y="10718"/>
                  <a:pt x="49733" y="10795"/>
                </a:cubicBezTo>
                <a:cubicBezTo>
                  <a:pt x="49072" y="10970"/>
                  <a:pt x="48371" y="11087"/>
                  <a:pt x="47691" y="11106"/>
                </a:cubicBezTo>
                <a:cubicBezTo>
                  <a:pt x="46990" y="11165"/>
                  <a:pt x="46310" y="11262"/>
                  <a:pt x="45629" y="11340"/>
                </a:cubicBezTo>
                <a:cubicBezTo>
                  <a:pt x="45298" y="11379"/>
                  <a:pt x="44948" y="11418"/>
                  <a:pt x="44618" y="11457"/>
                </a:cubicBezTo>
                <a:cubicBezTo>
                  <a:pt x="37167" y="12273"/>
                  <a:pt x="29375" y="13366"/>
                  <a:pt x="21682" y="13366"/>
                </a:cubicBezTo>
                <a:cubicBezTo>
                  <a:pt x="17468" y="13366"/>
                  <a:pt x="13283" y="13038"/>
                  <a:pt x="9200" y="12157"/>
                </a:cubicBezTo>
                <a:cubicBezTo>
                  <a:pt x="8520" y="12021"/>
                  <a:pt x="7839" y="11846"/>
                  <a:pt x="7158" y="11670"/>
                </a:cubicBezTo>
                <a:cubicBezTo>
                  <a:pt x="4396" y="11068"/>
                  <a:pt x="2043" y="9687"/>
                  <a:pt x="1" y="8033"/>
                </a:cubicBezTo>
                <a:close/>
                <a:moveTo>
                  <a:pt x="81105" y="1"/>
                </a:moveTo>
                <a:cubicBezTo>
                  <a:pt x="80735" y="1"/>
                  <a:pt x="80346" y="20"/>
                  <a:pt x="79977" y="40"/>
                </a:cubicBezTo>
                <a:cubicBezTo>
                  <a:pt x="76923" y="195"/>
                  <a:pt x="73908" y="701"/>
                  <a:pt x="70972" y="1576"/>
                </a:cubicBezTo>
                <a:cubicBezTo>
                  <a:pt x="68151" y="2432"/>
                  <a:pt x="65390" y="3521"/>
                  <a:pt x="62725" y="4805"/>
                </a:cubicBezTo>
                <a:cubicBezTo>
                  <a:pt x="62064" y="5097"/>
                  <a:pt x="61422" y="5388"/>
                  <a:pt x="60800" y="5719"/>
                </a:cubicBezTo>
                <a:lnTo>
                  <a:pt x="59847" y="6166"/>
                </a:lnTo>
                <a:cubicBezTo>
                  <a:pt x="59535" y="6322"/>
                  <a:pt x="59224" y="6458"/>
                  <a:pt x="58913" y="6633"/>
                </a:cubicBezTo>
                <a:cubicBezTo>
                  <a:pt x="58291" y="6944"/>
                  <a:pt x="57688" y="7236"/>
                  <a:pt x="57065" y="7528"/>
                </a:cubicBezTo>
                <a:cubicBezTo>
                  <a:pt x="56443" y="7839"/>
                  <a:pt x="55840" y="8131"/>
                  <a:pt x="55237" y="8442"/>
                </a:cubicBezTo>
                <a:cubicBezTo>
                  <a:pt x="54634" y="8734"/>
                  <a:pt x="54051" y="9045"/>
                  <a:pt x="53448" y="9317"/>
                </a:cubicBezTo>
                <a:cubicBezTo>
                  <a:pt x="52845" y="9609"/>
                  <a:pt x="52242" y="9901"/>
                  <a:pt x="51619" y="10134"/>
                </a:cubicBezTo>
                <a:cubicBezTo>
                  <a:pt x="51308" y="10251"/>
                  <a:pt x="50997" y="10387"/>
                  <a:pt x="50686" y="10484"/>
                </a:cubicBezTo>
                <a:cubicBezTo>
                  <a:pt x="50997" y="10387"/>
                  <a:pt x="51308" y="10270"/>
                  <a:pt x="51639" y="10153"/>
                </a:cubicBezTo>
                <a:cubicBezTo>
                  <a:pt x="52281" y="9940"/>
                  <a:pt x="52923" y="9764"/>
                  <a:pt x="53584" y="9589"/>
                </a:cubicBezTo>
                <a:cubicBezTo>
                  <a:pt x="53914" y="9512"/>
                  <a:pt x="54245" y="9434"/>
                  <a:pt x="54576" y="9356"/>
                </a:cubicBezTo>
                <a:cubicBezTo>
                  <a:pt x="54906" y="9278"/>
                  <a:pt x="55237" y="9181"/>
                  <a:pt x="55568" y="9123"/>
                </a:cubicBezTo>
                <a:cubicBezTo>
                  <a:pt x="56073" y="9025"/>
                  <a:pt x="56579" y="8928"/>
                  <a:pt x="57085" y="8850"/>
                </a:cubicBezTo>
                <a:cubicBezTo>
                  <a:pt x="57590" y="8773"/>
                  <a:pt x="58116" y="8695"/>
                  <a:pt x="58621" y="8636"/>
                </a:cubicBezTo>
                <a:cubicBezTo>
                  <a:pt x="61522" y="8281"/>
                  <a:pt x="64395" y="8111"/>
                  <a:pt x="67234" y="8111"/>
                </a:cubicBezTo>
                <a:cubicBezTo>
                  <a:pt x="87694" y="8111"/>
                  <a:pt x="106415" y="16929"/>
                  <a:pt x="121462" y="28611"/>
                </a:cubicBezTo>
                <a:lnTo>
                  <a:pt x="121462" y="13499"/>
                </a:lnTo>
                <a:cubicBezTo>
                  <a:pt x="118681" y="11340"/>
                  <a:pt x="115725" y="9395"/>
                  <a:pt x="112652" y="7664"/>
                </a:cubicBezTo>
                <a:cubicBezTo>
                  <a:pt x="110395" y="6400"/>
                  <a:pt x="108081" y="5291"/>
                  <a:pt x="105669" y="4319"/>
                </a:cubicBezTo>
                <a:cubicBezTo>
                  <a:pt x="103102" y="3268"/>
                  <a:pt x="100437" y="2432"/>
                  <a:pt x="97734" y="1771"/>
                </a:cubicBezTo>
                <a:cubicBezTo>
                  <a:pt x="94875" y="1071"/>
                  <a:pt x="91977" y="584"/>
                  <a:pt x="89040" y="312"/>
                </a:cubicBezTo>
                <a:lnTo>
                  <a:pt x="87931" y="195"/>
                </a:lnTo>
                <a:lnTo>
                  <a:pt x="86803" y="118"/>
                </a:lnTo>
                <a:cubicBezTo>
                  <a:pt x="86414" y="98"/>
                  <a:pt x="86045" y="79"/>
                  <a:pt x="85675" y="59"/>
                </a:cubicBezTo>
                <a:lnTo>
                  <a:pt x="84528" y="20"/>
                </a:lnTo>
                <a:cubicBezTo>
                  <a:pt x="84158" y="20"/>
                  <a:pt x="83769" y="1"/>
                  <a:pt x="83400" y="1"/>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 name="Google Shape;191;p53"/>
          <p:cNvSpPr txBox="1">
            <a:spLocks noGrp="1"/>
          </p:cNvSpPr>
          <p:nvPr>
            <p:ph type="subTitle" idx="1"/>
          </p:nvPr>
        </p:nvSpPr>
        <p:spPr>
          <a:xfrm>
            <a:off x="760275" y="1535450"/>
            <a:ext cx="2007900" cy="3570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Clr>
                <a:schemeClr val="dk1"/>
              </a:buClr>
              <a:buSzPts val="2100"/>
              <a:buFont typeface="Bebas Neue"/>
              <a:buNone/>
              <a:defRPr sz="2700">
                <a:solidFill>
                  <a:schemeClr val="dk1"/>
                </a:solidFill>
                <a:latin typeface="Bebas Neue"/>
                <a:ea typeface="Bebas Neue"/>
                <a:cs typeface="Bebas Neue"/>
                <a:sym typeface="Bebas Neue"/>
              </a:defRPr>
            </a:lvl1pPr>
            <a:lvl2pPr lvl="1" algn="ctr">
              <a:lnSpc>
                <a:spcPct val="115000"/>
              </a:lnSpc>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a:lnSpc>
                <a:spcPct val="115000"/>
              </a:lnSpc>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192" name="Google Shape;192;p53"/>
          <p:cNvSpPr txBox="1">
            <a:spLocks noGrp="1"/>
          </p:cNvSpPr>
          <p:nvPr>
            <p:ph type="subTitle" idx="2"/>
          </p:nvPr>
        </p:nvSpPr>
        <p:spPr>
          <a:xfrm>
            <a:off x="636675" y="2145400"/>
            <a:ext cx="3834000" cy="1321200"/>
          </a:xfrm>
          <a:prstGeom prst="rect">
            <a:avLst/>
          </a:prstGeom>
          <a:noFill/>
          <a:ln>
            <a:noFill/>
          </a:ln>
        </p:spPr>
        <p:txBody>
          <a:bodyPr spcFirstLastPara="1" wrap="square" lIns="91425" tIns="91425" rIns="91425" bIns="91425" anchor="t" anchorCtr="0">
            <a:noAutofit/>
          </a:bodyPr>
          <a:lstStyle>
            <a:lvl1pPr marR="50800" lvl="0" algn="l">
              <a:lnSpc>
                <a:spcPct val="100000"/>
              </a:lnSpc>
              <a:spcBef>
                <a:spcPts val="0"/>
              </a:spcBef>
              <a:spcAft>
                <a:spcPts val="0"/>
              </a:spcAft>
              <a:buSzPts val="1400"/>
              <a:buChar char="●"/>
              <a:defRPr sz="1200"/>
            </a:lvl1pPr>
            <a:lvl2pPr lvl="1" algn="ctr">
              <a:lnSpc>
                <a:spcPct val="115000"/>
              </a:lnSpc>
              <a:spcBef>
                <a:spcPts val="1000"/>
              </a:spcBef>
              <a:spcAft>
                <a:spcPts val="0"/>
              </a:spcAft>
              <a:buSzPts val="1400"/>
              <a:buChar char="○"/>
              <a:defRPr/>
            </a:lvl2pPr>
            <a:lvl3pPr lvl="2" algn="ctr">
              <a:lnSpc>
                <a:spcPct val="115000"/>
              </a:lnSpc>
              <a:spcBef>
                <a:spcPts val="1600"/>
              </a:spcBef>
              <a:spcAft>
                <a:spcPts val="0"/>
              </a:spcAft>
              <a:buSzPts val="1400"/>
              <a:buChar char="■"/>
              <a:defRPr/>
            </a:lvl3pPr>
            <a:lvl4pPr lvl="3" algn="ctr">
              <a:lnSpc>
                <a:spcPct val="115000"/>
              </a:lnSpc>
              <a:spcBef>
                <a:spcPts val="1600"/>
              </a:spcBef>
              <a:spcAft>
                <a:spcPts val="0"/>
              </a:spcAft>
              <a:buSzPts val="1400"/>
              <a:buChar char="●"/>
              <a:defRPr/>
            </a:lvl4pPr>
            <a:lvl5pPr lvl="4" algn="ctr">
              <a:lnSpc>
                <a:spcPct val="115000"/>
              </a:lnSpc>
              <a:spcBef>
                <a:spcPts val="1600"/>
              </a:spcBef>
              <a:spcAft>
                <a:spcPts val="0"/>
              </a:spcAft>
              <a:buSzPts val="1400"/>
              <a:buChar char="○"/>
              <a:defRPr/>
            </a:lvl5pPr>
            <a:lvl6pPr lvl="5" algn="ctr">
              <a:lnSpc>
                <a:spcPct val="115000"/>
              </a:lnSpc>
              <a:spcBef>
                <a:spcPts val="1600"/>
              </a:spcBef>
              <a:spcAft>
                <a:spcPts val="0"/>
              </a:spcAft>
              <a:buSzPts val="1400"/>
              <a:buChar char="■"/>
              <a:defRPr/>
            </a:lvl6pPr>
            <a:lvl7pPr lvl="6" algn="ctr">
              <a:lnSpc>
                <a:spcPct val="115000"/>
              </a:lnSpc>
              <a:spcBef>
                <a:spcPts val="1600"/>
              </a:spcBef>
              <a:spcAft>
                <a:spcPts val="0"/>
              </a:spcAft>
              <a:buSzPts val="1400"/>
              <a:buChar char="●"/>
              <a:defRPr/>
            </a:lvl7pPr>
            <a:lvl8pPr lvl="7" algn="ctr">
              <a:lnSpc>
                <a:spcPct val="115000"/>
              </a:lnSpc>
              <a:spcBef>
                <a:spcPts val="1600"/>
              </a:spcBef>
              <a:spcAft>
                <a:spcPts val="0"/>
              </a:spcAft>
              <a:buSzPts val="1400"/>
              <a:buChar char="○"/>
              <a:defRPr/>
            </a:lvl8pPr>
            <a:lvl9pPr lvl="8" algn="ctr">
              <a:lnSpc>
                <a:spcPct val="115000"/>
              </a:lnSpc>
              <a:spcBef>
                <a:spcPts val="1600"/>
              </a:spcBef>
              <a:spcAft>
                <a:spcPts val="1600"/>
              </a:spcAft>
              <a:buSzPts val="1400"/>
              <a:buChar char="■"/>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Background 1">
  <p:cSld name="CUSTOM_11">
    <p:spTree>
      <p:nvGrpSpPr>
        <p:cNvPr id="1" name="Shape 193"/>
        <p:cNvGrpSpPr/>
        <p:nvPr/>
      </p:nvGrpSpPr>
      <p:grpSpPr>
        <a:xfrm>
          <a:off x="0" y="0"/>
          <a:ext cx="0" cy="0"/>
          <a:chOff x="0" y="0"/>
          <a:chExt cx="0" cy="0"/>
        </a:xfrm>
      </p:grpSpPr>
      <p:sp>
        <p:nvSpPr>
          <p:cNvPr id="194" name="Google Shape;194;p54"/>
          <p:cNvSpPr/>
          <p:nvPr/>
        </p:nvSpPr>
        <p:spPr>
          <a:xfrm>
            <a:off x="-170225" y="368825"/>
            <a:ext cx="9776400" cy="7104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ackground 2">
  <p:cSld name="CUSTOM_11_1">
    <p:spTree>
      <p:nvGrpSpPr>
        <p:cNvPr id="1" name="Shape 195"/>
        <p:cNvGrpSpPr/>
        <p:nvPr/>
      </p:nvGrpSpPr>
      <p:grpSpPr>
        <a:xfrm>
          <a:off x="0" y="0"/>
          <a:ext cx="0" cy="0"/>
          <a:chOff x="0" y="0"/>
          <a:chExt cx="0" cy="0"/>
        </a:xfrm>
      </p:grpSpPr>
      <p:sp>
        <p:nvSpPr>
          <p:cNvPr id="196" name="Google Shape;196;p55"/>
          <p:cNvSpPr/>
          <p:nvPr/>
        </p:nvSpPr>
        <p:spPr>
          <a:xfrm>
            <a:off x="4845150" y="1733550"/>
            <a:ext cx="3120600" cy="3590700"/>
          </a:xfrm>
          <a:prstGeom prst="rect">
            <a:avLst/>
          </a:prstGeom>
          <a:solidFill>
            <a:schemeClr val="accent5"/>
          </a:solidFill>
          <a:ln>
            <a:noFill/>
          </a:ln>
          <a:effectLst>
            <a:outerShdw blurRad="57150" dist="19050" dir="3960000" algn="bl" rotWithShape="0">
              <a:srgbClr val="999999">
                <a:alpha val="5490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 name="Google Shape;197;p55"/>
          <p:cNvSpPr/>
          <p:nvPr/>
        </p:nvSpPr>
        <p:spPr>
          <a:xfrm>
            <a:off x="992675" y="1733550"/>
            <a:ext cx="3120600" cy="3590700"/>
          </a:xfrm>
          <a:prstGeom prst="rect">
            <a:avLst/>
          </a:prstGeom>
          <a:solidFill>
            <a:schemeClr val="accent5"/>
          </a:solidFill>
          <a:ln>
            <a:noFill/>
          </a:ln>
          <a:effectLst>
            <a:outerShdw blurRad="57150" dist="19050" dir="3960000" algn="bl" rotWithShape="0">
              <a:srgbClr val="999999">
                <a:alpha val="54901"/>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Background 3">
  <p:cSld name="CUSTOM_11_1_1">
    <p:spTree>
      <p:nvGrpSpPr>
        <p:cNvPr id="1" name="Shape 198"/>
        <p:cNvGrpSpPr/>
        <p:nvPr/>
      </p:nvGrpSpPr>
      <p:grpSpPr>
        <a:xfrm>
          <a:off x="0" y="0"/>
          <a:ext cx="0" cy="0"/>
          <a:chOff x="0" y="0"/>
          <a:chExt cx="0" cy="0"/>
        </a:xfrm>
      </p:grpSpPr>
      <p:sp>
        <p:nvSpPr>
          <p:cNvPr id="199" name="Google Shape;199;p56"/>
          <p:cNvSpPr/>
          <p:nvPr/>
        </p:nvSpPr>
        <p:spPr>
          <a:xfrm>
            <a:off x="-342900" y="1652550"/>
            <a:ext cx="9658500" cy="18384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24"/>
        <p:cNvGrpSpPr/>
        <p:nvPr/>
      </p:nvGrpSpPr>
      <p:grpSpPr>
        <a:xfrm>
          <a:off x="0" y="0"/>
          <a:ext cx="0" cy="0"/>
          <a:chOff x="0" y="0"/>
          <a:chExt cx="0" cy="0"/>
        </a:xfrm>
      </p:grpSpPr>
      <p:sp>
        <p:nvSpPr>
          <p:cNvPr id="25" name="Google Shape;25;p31"/>
          <p:cNvSpPr/>
          <p:nvPr/>
        </p:nvSpPr>
        <p:spPr>
          <a:xfrm>
            <a:off x="-170225" y="368825"/>
            <a:ext cx="9776400" cy="710400"/>
          </a:xfrm>
          <a:prstGeom prst="rect">
            <a:avLst/>
          </a:prstGeom>
          <a:solidFill>
            <a:schemeClr val="accent5"/>
          </a:solidFill>
          <a:ln>
            <a:noFill/>
          </a:ln>
          <a:effectLst>
            <a:outerShdw blurRad="57150" dist="19050" dir="5400000" algn="bl" rotWithShape="0">
              <a:srgbClr val="999999">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 name="Google Shape;26;p31"/>
          <p:cNvSpPr txBox="1">
            <a:spLocks noGrp="1"/>
          </p:cNvSpPr>
          <p:nvPr>
            <p:ph type="title"/>
          </p:nvPr>
        </p:nvSpPr>
        <p:spPr>
          <a:xfrm>
            <a:off x="540000" y="368825"/>
            <a:ext cx="33603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2800"/>
              <a:buFont typeface="Bebas Neue"/>
              <a:buNone/>
              <a:defRPr>
                <a:latin typeface="Bebas Neue"/>
                <a:ea typeface="Bebas Neue"/>
                <a:cs typeface="Bebas Neue"/>
                <a:sym typeface="Bebas Neue"/>
              </a:defRPr>
            </a:lvl2pPr>
            <a:lvl3pPr lvl="2" algn="l">
              <a:lnSpc>
                <a:spcPct val="100000"/>
              </a:lnSpc>
              <a:spcBef>
                <a:spcPts val="0"/>
              </a:spcBef>
              <a:spcAft>
                <a:spcPts val="0"/>
              </a:spcAft>
              <a:buSzPts val="2800"/>
              <a:buFont typeface="Bebas Neue"/>
              <a:buNone/>
              <a:defRPr>
                <a:latin typeface="Bebas Neue"/>
                <a:ea typeface="Bebas Neue"/>
                <a:cs typeface="Bebas Neue"/>
                <a:sym typeface="Bebas Neue"/>
              </a:defRPr>
            </a:lvl3pPr>
            <a:lvl4pPr lvl="3" algn="l">
              <a:lnSpc>
                <a:spcPct val="100000"/>
              </a:lnSpc>
              <a:spcBef>
                <a:spcPts val="0"/>
              </a:spcBef>
              <a:spcAft>
                <a:spcPts val="0"/>
              </a:spcAft>
              <a:buSzPts val="2800"/>
              <a:buFont typeface="Bebas Neue"/>
              <a:buNone/>
              <a:defRPr>
                <a:latin typeface="Bebas Neue"/>
                <a:ea typeface="Bebas Neue"/>
                <a:cs typeface="Bebas Neue"/>
                <a:sym typeface="Bebas Neue"/>
              </a:defRPr>
            </a:lvl4pPr>
            <a:lvl5pPr lvl="4" algn="l">
              <a:lnSpc>
                <a:spcPct val="100000"/>
              </a:lnSpc>
              <a:spcBef>
                <a:spcPts val="0"/>
              </a:spcBef>
              <a:spcAft>
                <a:spcPts val="0"/>
              </a:spcAft>
              <a:buSzPts val="2800"/>
              <a:buFont typeface="Bebas Neue"/>
              <a:buNone/>
              <a:defRPr>
                <a:latin typeface="Bebas Neue"/>
                <a:ea typeface="Bebas Neue"/>
                <a:cs typeface="Bebas Neue"/>
                <a:sym typeface="Bebas Neue"/>
              </a:defRPr>
            </a:lvl5pPr>
            <a:lvl6pPr lvl="5" algn="l">
              <a:lnSpc>
                <a:spcPct val="100000"/>
              </a:lnSpc>
              <a:spcBef>
                <a:spcPts val="0"/>
              </a:spcBef>
              <a:spcAft>
                <a:spcPts val="0"/>
              </a:spcAft>
              <a:buSzPts val="2800"/>
              <a:buFont typeface="Bebas Neue"/>
              <a:buNone/>
              <a:defRPr>
                <a:latin typeface="Bebas Neue"/>
                <a:ea typeface="Bebas Neue"/>
                <a:cs typeface="Bebas Neue"/>
                <a:sym typeface="Bebas Neue"/>
              </a:defRPr>
            </a:lvl6pPr>
            <a:lvl7pPr lvl="6" algn="l">
              <a:lnSpc>
                <a:spcPct val="100000"/>
              </a:lnSpc>
              <a:spcBef>
                <a:spcPts val="0"/>
              </a:spcBef>
              <a:spcAft>
                <a:spcPts val="0"/>
              </a:spcAft>
              <a:buSzPts val="2800"/>
              <a:buFont typeface="Bebas Neue"/>
              <a:buNone/>
              <a:defRPr>
                <a:latin typeface="Bebas Neue"/>
                <a:ea typeface="Bebas Neue"/>
                <a:cs typeface="Bebas Neue"/>
                <a:sym typeface="Bebas Neue"/>
              </a:defRPr>
            </a:lvl7pPr>
            <a:lvl8pPr lvl="7" algn="l">
              <a:lnSpc>
                <a:spcPct val="100000"/>
              </a:lnSpc>
              <a:spcBef>
                <a:spcPts val="0"/>
              </a:spcBef>
              <a:spcAft>
                <a:spcPts val="0"/>
              </a:spcAft>
              <a:buSzPts val="2800"/>
              <a:buFont typeface="Bebas Neue"/>
              <a:buNone/>
              <a:defRPr>
                <a:latin typeface="Bebas Neue"/>
                <a:ea typeface="Bebas Neue"/>
                <a:cs typeface="Bebas Neue"/>
                <a:sym typeface="Bebas Neue"/>
              </a:defRPr>
            </a:lvl8pPr>
            <a:lvl9pPr lvl="8" algn="l">
              <a:lnSpc>
                <a:spcPct val="100000"/>
              </a:lnSpc>
              <a:spcBef>
                <a:spcPts val="0"/>
              </a:spcBef>
              <a:spcAft>
                <a:spcPts val="0"/>
              </a:spcAft>
              <a:buSzPts val="2800"/>
              <a:buFont typeface="Bebas Neue"/>
              <a:buNone/>
              <a:defRPr>
                <a:latin typeface="Bebas Neue"/>
                <a:ea typeface="Bebas Neue"/>
                <a:cs typeface="Bebas Neue"/>
                <a:sym typeface="Bebas Neue"/>
              </a:defRPr>
            </a:lvl9pPr>
          </a:lstStyle>
          <a:p>
            <a:endParaRPr/>
          </a:p>
        </p:txBody>
      </p:sp>
      <p:sp>
        <p:nvSpPr>
          <p:cNvPr id="27" name="Google Shape;27;p31"/>
          <p:cNvSpPr txBox="1">
            <a:spLocks noGrp="1"/>
          </p:cNvSpPr>
          <p:nvPr>
            <p:ph type="subTitle" idx="1"/>
          </p:nvPr>
        </p:nvSpPr>
        <p:spPr>
          <a:xfrm>
            <a:off x="4914075" y="1917775"/>
            <a:ext cx="28848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100"/>
              <a:buFont typeface="Bebas Neue"/>
              <a:buNone/>
              <a:defRPr sz="2700">
                <a:solidFill>
                  <a:schemeClr val="dk1"/>
                </a:solidFill>
                <a:latin typeface="Bebas Neue"/>
                <a:ea typeface="Bebas Neue"/>
                <a:cs typeface="Bebas Neue"/>
                <a:sym typeface="Bebas Neue"/>
              </a:defRPr>
            </a:lvl1pPr>
            <a:lvl2pPr lvl="1" algn="ctr">
              <a:lnSpc>
                <a:spcPct val="115000"/>
              </a:lnSpc>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a:lnSpc>
                <a:spcPct val="115000"/>
              </a:lnSpc>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28" name="Google Shape;28;p31"/>
          <p:cNvSpPr txBox="1">
            <a:spLocks noGrp="1"/>
          </p:cNvSpPr>
          <p:nvPr>
            <p:ph type="subTitle" idx="2"/>
          </p:nvPr>
        </p:nvSpPr>
        <p:spPr>
          <a:xfrm>
            <a:off x="5113363" y="2222938"/>
            <a:ext cx="2486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29" name="Google Shape;29;p31"/>
          <p:cNvSpPr txBox="1">
            <a:spLocks noGrp="1"/>
          </p:cNvSpPr>
          <p:nvPr>
            <p:ph type="subTitle" idx="3"/>
          </p:nvPr>
        </p:nvSpPr>
        <p:spPr>
          <a:xfrm>
            <a:off x="1345188" y="1917775"/>
            <a:ext cx="28848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100"/>
              <a:buFont typeface="Bebas Neue"/>
              <a:buNone/>
              <a:defRPr sz="2700">
                <a:solidFill>
                  <a:schemeClr val="dk1"/>
                </a:solidFill>
                <a:latin typeface="Bebas Neue"/>
                <a:ea typeface="Bebas Neue"/>
                <a:cs typeface="Bebas Neue"/>
                <a:sym typeface="Bebas Neue"/>
              </a:defRPr>
            </a:lvl1pPr>
            <a:lvl2pPr lvl="1" algn="ctr">
              <a:lnSpc>
                <a:spcPct val="115000"/>
              </a:lnSpc>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a:lnSpc>
                <a:spcPct val="115000"/>
              </a:lnSpc>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30" name="Google Shape;30;p31"/>
          <p:cNvSpPr txBox="1">
            <a:spLocks noGrp="1"/>
          </p:cNvSpPr>
          <p:nvPr>
            <p:ph type="subTitle" idx="4"/>
          </p:nvPr>
        </p:nvSpPr>
        <p:spPr>
          <a:xfrm>
            <a:off x="1544588" y="2222938"/>
            <a:ext cx="2486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31" name="Google Shape;31;p31"/>
          <p:cNvSpPr txBox="1">
            <a:spLocks noGrp="1"/>
          </p:cNvSpPr>
          <p:nvPr>
            <p:ph type="subTitle" idx="5"/>
          </p:nvPr>
        </p:nvSpPr>
        <p:spPr>
          <a:xfrm>
            <a:off x="4914075" y="3819652"/>
            <a:ext cx="28848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100"/>
              <a:buFont typeface="Bebas Neue"/>
              <a:buNone/>
              <a:defRPr sz="2700">
                <a:solidFill>
                  <a:schemeClr val="dk1"/>
                </a:solidFill>
                <a:latin typeface="Bebas Neue"/>
                <a:ea typeface="Bebas Neue"/>
                <a:cs typeface="Bebas Neue"/>
                <a:sym typeface="Bebas Neue"/>
              </a:defRPr>
            </a:lvl1pPr>
            <a:lvl2pPr lvl="1" algn="ctr">
              <a:lnSpc>
                <a:spcPct val="115000"/>
              </a:lnSpc>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a:lnSpc>
                <a:spcPct val="115000"/>
              </a:lnSpc>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32" name="Google Shape;32;p31"/>
          <p:cNvSpPr txBox="1">
            <a:spLocks noGrp="1"/>
          </p:cNvSpPr>
          <p:nvPr>
            <p:ph type="subTitle" idx="6"/>
          </p:nvPr>
        </p:nvSpPr>
        <p:spPr>
          <a:xfrm>
            <a:off x="5113363" y="4124825"/>
            <a:ext cx="2486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33" name="Google Shape;33;p31"/>
          <p:cNvSpPr txBox="1">
            <a:spLocks noGrp="1"/>
          </p:cNvSpPr>
          <p:nvPr>
            <p:ph type="subTitle" idx="7"/>
          </p:nvPr>
        </p:nvSpPr>
        <p:spPr>
          <a:xfrm>
            <a:off x="1345188" y="3819650"/>
            <a:ext cx="28848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100"/>
              <a:buFont typeface="Bebas Neue"/>
              <a:buNone/>
              <a:defRPr sz="2700">
                <a:solidFill>
                  <a:schemeClr val="dk1"/>
                </a:solidFill>
                <a:latin typeface="Bebas Neue"/>
                <a:ea typeface="Bebas Neue"/>
                <a:cs typeface="Bebas Neue"/>
                <a:sym typeface="Bebas Neue"/>
              </a:defRPr>
            </a:lvl1pPr>
            <a:lvl2pPr lvl="1" algn="ctr">
              <a:lnSpc>
                <a:spcPct val="115000"/>
              </a:lnSpc>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a:lnSpc>
                <a:spcPct val="115000"/>
              </a:lnSpc>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34" name="Google Shape;34;p31"/>
          <p:cNvSpPr txBox="1">
            <a:spLocks noGrp="1"/>
          </p:cNvSpPr>
          <p:nvPr>
            <p:ph type="subTitle" idx="8"/>
          </p:nvPr>
        </p:nvSpPr>
        <p:spPr>
          <a:xfrm>
            <a:off x="1544588" y="4124825"/>
            <a:ext cx="2486100" cy="61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35" name="Google Shape;35;p31"/>
          <p:cNvSpPr txBox="1">
            <a:spLocks noGrp="1"/>
          </p:cNvSpPr>
          <p:nvPr>
            <p:ph type="title" idx="9"/>
          </p:nvPr>
        </p:nvSpPr>
        <p:spPr>
          <a:xfrm>
            <a:off x="2267950" y="1264763"/>
            <a:ext cx="1039200" cy="667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000"/>
              <a:buNone/>
              <a:defRPr sz="5000"/>
            </a:lvl1pPr>
            <a:lvl2pPr lvl="1" algn="ctr">
              <a:lnSpc>
                <a:spcPct val="100000"/>
              </a:lnSpc>
              <a:spcBef>
                <a:spcPts val="0"/>
              </a:spcBef>
              <a:spcAft>
                <a:spcPts val="0"/>
              </a:spcAft>
              <a:buSzPts val="4000"/>
              <a:buFont typeface="Bebas Neue"/>
              <a:buNone/>
              <a:defRPr sz="4000">
                <a:latin typeface="Bebas Neue"/>
                <a:ea typeface="Bebas Neue"/>
                <a:cs typeface="Bebas Neue"/>
                <a:sym typeface="Bebas Neue"/>
              </a:defRPr>
            </a:lvl2pPr>
            <a:lvl3pPr lvl="2" algn="ctr">
              <a:lnSpc>
                <a:spcPct val="100000"/>
              </a:lnSpc>
              <a:spcBef>
                <a:spcPts val="0"/>
              </a:spcBef>
              <a:spcAft>
                <a:spcPts val="0"/>
              </a:spcAft>
              <a:buSzPts val="4000"/>
              <a:buFont typeface="Bebas Neue"/>
              <a:buNone/>
              <a:defRPr sz="4000">
                <a:latin typeface="Bebas Neue"/>
                <a:ea typeface="Bebas Neue"/>
                <a:cs typeface="Bebas Neue"/>
                <a:sym typeface="Bebas Neue"/>
              </a:defRPr>
            </a:lvl3pPr>
            <a:lvl4pPr lvl="3" algn="ctr">
              <a:lnSpc>
                <a:spcPct val="100000"/>
              </a:lnSpc>
              <a:spcBef>
                <a:spcPts val="0"/>
              </a:spcBef>
              <a:spcAft>
                <a:spcPts val="0"/>
              </a:spcAft>
              <a:buSzPts val="4000"/>
              <a:buFont typeface="Bebas Neue"/>
              <a:buNone/>
              <a:defRPr sz="4000">
                <a:latin typeface="Bebas Neue"/>
                <a:ea typeface="Bebas Neue"/>
                <a:cs typeface="Bebas Neue"/>
                <a:sym typeface="Bebas Neue"/>
              </a:defRPr>
            </a:lvl4pPr>
            <a:lvl5pPr lvl="4" algn="ctr">
              <a:lnSpc>
                <a:spcPct val="100000"/>
              </a:lnSpc>
              <a:spcBef>
                <a:spcPts val="0"/>
              </a:spcBef>
              <a:spcAft>
                <a:spcPts val="0"/>
              </a:spcAft>
              <a:buSzPts val="4000"/>
              <a:buFont typeface="Bebas Neue"/>
              <a:buNone/>
              <a:defRPr sz="4000">
                <a:latin typeface="Bebas Neue"/>
                <a:ea typeface="Bebas Neue"/>
                <a:cs typeface="Bebas Neue"/>
                <a:sym typeface="Bebas Neue"/>
              </a:defRPr>
            </a:lvl5pPr>
            <a:lvl6pPr lvl="5" algn="ctr">
              <a:lnSpc>
                <a:spcPct val="100000"/>
              </a:lnSpc>
              <a:spcBef>
                <a:spcPts val="0"/>
              </a:spcBef>
              <a:spcAft>
                <a:spcPts val="0"/>
              </a:spcAft>
              <a:buSzPts val="4000"/>
              <a:buFont typeface="Bebas Neue"/>
              <a:buNone/>
              <a:defRPr sz="4000">
                <a:latin typeface="Bebas Neue"/>
                <a:ea typeface="Bebas Neue"/>
                <a:cs typeface="Bebas Neue"/>
                <a:sym typeface="Bebas Neue"/>
              </a:defRPr>
            </a:lvl6pPr>
            <a:lvl7pPr lvl="6" algn="ctr">
              <a:lnSpc>
                <a:spcPct val="100000"/>
              </a:lnSpc>
              <a:spcBef>
                <a:spcPts val="0"/>
              </a:spcBef>
              <a:spcAft>
                <a:spcPts val="0"/>
              </a:spcAft>
              <a:buSzPts val="4000"/>
              <a:buFont typeface="Bebas Neue"/>
              <a:buNone/>
              <a:defRPr sz="4000">
                <a:latin typeface="Bebas Neue"/>
                <a:ea typeface="Bebas Neue"/>
                <a:cs typeface="Bebas Neue"/>
                <a:sym typeface="Bebas Neue"/>
              </a:defRPr>
            </a:lvl7pPr>
            <a:lvl8pPr lvl="7" algn="ctr">
              <a:lnSpc>
                <a:spcPct val="100000"/>
              </a:lnSpc>
              <a:spcBef>
                <a:spcPts val="0"/>
              </a:spcBef>
              <a:spcAft>
                <a:spcPts val="0"/>
              </a:spcAft>
              <a:buSzPts val="4000"/>
              <a:buFont typeface="Bebas Neue"/>
              <a:buNone/>
              <a:defRPr sz="4000">
                <a:latin typeface="Bebas Neue"/>
                <a:ea typeface="Bebas Neue"/>
                <a:cs typeface="Bebas Neue"/>
                <a:sym typeface="Bebas Neue"/>
              </a:defRPr>
            </a:lvl8pPr>
            <a:lvl9pPr lvl="8" algn="ctr">
              <a:lnSpc>
                <a:spcPct val="100000"/>
              </a:lnSpc>
              <a:spcBef>
                <a:spcPts val="0"/>
              </a:spcBef>
              <a:spcAft>
                <a:spcPts val="0"/>
              </a:spcAft>
              <a:buSzPts val="4000"/>
              <a:buFont typeface="Bebas Neue"/>
              <a:buNone/>
              <a:defRPr sz="4000">
                <a:latin typeface="Bebas Neue"/>
                <a:ea typeface="Bebas Neue"/>
                <a:cs typeface="Bebas Neue"/>
                <a:sym typeface="Bebas Neue"/>
              </a:defRPr>
            </a:lvl9pPr>
          </a:lstStyle>
          <a:p>
            <a:endParaRPr/>
          </a:p>
        </p:txBody>
      </p:sp>
      <p:sp>
        <p:nvSpPr>
          <p:cNvPr id="36" name="Google Shape;36;p31"/>
          <p:cNvSpPr txBox="1">
            <a:spLocks noGrp="1"/>
          </p:cNvSpPr>
          <p:nvPr>
            <p:ph type="title" idx="13"/>
          </p:nvPr>
        </p:nvSpPr>
        <p:spPr>
          <a:xfrm>
            <a:off x="5836838" y="1264763"/>
            <a:ext cx="1039200" cy="667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000"/>
              <a:buNone/>
              <a:defRPr sz="5000"/>
            </a:lvl1pPr>
            <a:lvl2pPr lvl="1" algn="ctr">
              <a:lnSpc>
                <a:spcPct val="100000"/>
              </a:lnSpc>
              <a:spcBef>
                <a:spcPts val="0"/>
              </a:spcBef>
              <a:spcAft>
                <a:spcPts val="0"/>
              </a:spcAft>
              <a:buSzPts val="4000"/>
              <a:buFont typeface="Bebas Neue"/>
              <a:buNone/>
              <a:defRPr sz="4000">
                <a:latin typeface="Bebas Neue"/>
                <a:ea typeface="Bebas Neue"/>
                <a:cs typeface="Bebas Neue"/>
                <a:sym typeface="Bebas Neue"/>
              </a:defRPr>
            </a:lvl2pPr>
            <a:lvl3pPr lvl="2" algn="ctr">
              <a:lnSpc>
                <a:spcPct val="100000"/>
              </a:lnSpc>
              <a:spcBef>
                <a:spcPts val="0"/>
              </a:spcBef>
              <a:spcAft>
                <a:spcPts val="0"/>
              </a:spcAft>
              <a:buSzPts val="4000"/>
              <a:buFont typeface="Bebas Neue"/>
              <a:buNone/>
              <a:defRPr sz="4000">
                <a:latin typeface="Bebas Neue"/>
                <a:ea typeface="Bebas Neue"/>
                <a:cs typeface="Bebas Neue"/>
                <a:sym typeface="Bebas Neue"/>
              </a:defRPr>
            </a:lvl3pPr>
            <a:lvl4pPr lvl="3" algn="ctr">
              <a:lnSpc>
                <a:spcPct val="100000"/>
              </a:lnSpc>
              <a:spcBef>
                <a:spcPts val="0"/>
              </a:spcBef>
              <a:spcAft>
                <a:spcPts val="0"/>
              </a:spcAft>
              <a:buSzPts val="4000"/>
              <a:buFont typeface="Bebas Neue"/>
              <a:buNone/>
              <a:defRPr sz="4000">
                <a:latin typeface="Bebas Neue"/>
                <a:ea typeface="Bebas Neue"/>
                <a:cs typeface="Bebas Neue"/>
                <a:sym typeface="Bebas Neue"/>
              </a:defRPr>
            </a:lvl4pPr>
            <a:lvl5pPr lvl="4" algn="ctr">
              <a:lnSpc>
                <a:spcPct val="100000"/>
              </a:lnSpc>
              <a:spcBef>
                <a:spcPts val="0"/>
              </a:spcBef>
              <a:spcAft>
                <a:spcPts val="0"/>
              </a:spcAft>
              <a:buSzPts val="4000"/>
              <a:buFont typeface="Bebas Neue"/>
              <a:buNone/>
              <a:defRPr sz="4000">
                <a:latin typeface="Bebas Neue"/>
                <a:ea typeface="Bebas Neue"/>
                <a:cs typeface="Bebas Neue"/>
                <a:sym typeface="Bebas Neue"/>
              </a:defRPr>
            </a:lvl5pPr>
            <a:lvl6pPr lvl="5" algn="ctr">
              <a:lnSpc>
                <a:spcPct val="100000"/>
              </a:lnSpc>
              <a:spcBef>
                <a:spcPts val="0"/>
              </a:spcBef>
              <a:spcAft>
                <a:spcPts val="0"/>
              </a:spcAft>
              <a:buSzPts val="4000"/>
              <a:buFont typeface="Bebas Neue"/>
              <a:buNone/>
              <a:defRPr sz="4000">
                <a:latin typeface="Bebas Neue"/>
                <a:ea typeface="Bebas Neue"/>
                <a:cs typeface="Bebas Neue"/>
                <a:sym typeface="Bebas Neue"/>
              </a:defRPr>
            </a:lvl6pPr>
            <a:lvl7pPr lvl="6" algn="ctr">
              <a:lnSpc>
                <a:spcPct val="100000"/>
              </a:lnSpc>
              <a:spcBef>
                <a:spcPts val="0"/>
              </a:spcBef>
              <a:spcAft>
                <a:spcPts val="0"/>
              </a:spcAft>
              <a:buSzPts val="4000"/>
              <a:buFont typeface="Bebas Neue"/>
              <a:buNone/>
              <a:defRPr sz="4000">
                <a:latin typeface="Bebas Neue"/>
                <a:ea typeface="Bebas Neue"/>
                <a:cs typeface="Bebas Neue"/>
                <a:sym typeface="Bebas Neue"/>
              </a:defRPr>
            </a:lvl7pPr>
            <a:lvl8pPr lvl="7" algn="ctr">
              <a:lnSpc>
                <a:spcPct val="100000"/>
              </a:lnSpc>
              <a:spcBef>
                <a:spcPts val="0"/>
              </a:spcBef>
              <a:spcAft>
                <a:spcPts val="0"/>
              </a:spcAft>
              <a:buSzPts val="4000"/>
              <a:buFont typeface="Bebas Neue"/>
              <a:buNone/>
              <a:defRPr sz="4000">
                <a:latin typeface="Bebas Neue"/>
                <a:ea typeface="Bebas Neue"/>
                <a:cs typeface="Bebas Neue"/>
                <a:sym typeface="Bebas Neue"/>
              </a:defRPr>
            </a:lvl8pPr>
            <a:lvl9pPr lvl="8" algn="ctr">
              <a:lnSpc>
                <a:spcPct val="100000"/>
              </a:lnSpc>
              <a:spcBef>
                <a:spcPts val="0"/>
              </a:spcBef>
              <a:spcAft>
                <a:spcPts val="0"/>
              </a:spcAft>
              <a:buSzPts val="4000"/>
              <a:buFont typeface="Bebas Neue"/>
              <a:buNone/>
              <a:defRPr sz="4000">
                <a:latin typeface="Bebas Neue"/>
                <a:ea typeface="Bebas Neue"/>
                <a:cs typeface="Bebas Neue"/>
                <a:sym typeface="Bebas Neue"/>
              </a:defRPr>
            </a:lvl9pPr>
          </a:lstStyle>
          <a:p>
            <a:endParaRPr/>
          </a:p>
        </p:txBody>
      </p:sp>
      <p:sp>
        <p:nvSpPr>
          <p:cNvPr id="37" name="Google Shape;37;p31"/>
          <p:cNvSpPr txBox="1">
            <a:spLocks noGrp="1"/>
          </p:cNvSpPr>
          <p:nvPr>
            <p:ph type="title" idx="14"/>
          </p:nvPr>
        </p:nvSpPr>
        <p:spPr>
          <a:xfrm>
            <a:off x="2267950" y="3164775"/>
            <a:ext cx="1039200" cy="667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000"/>
              <a:buNone/>
              <a:defRPr sz="5000"/>
            </a:lvl1pPr>
            <a:lvl2pPr lvl="1" algn="ctr">
              <a:lnSpc>
                <a:spcPct val="100000"/>
              </a:lnSpc>
              <a:spcBef>
                <a:spcPts val="0"/>
              </a:spcBef>
              <a:spcAft>
                <a:spcPts val="0"/>
              </a:spcAft>
              <a:buSzPts val="4000"/>
              <a:buFont typeface="Bebas Neue"/>
              <a:buNone/>
              <a:defRPr sz="4000">
                <a:latin typeface="Bebas Neue"/>
                <a:ea typeface="Bebas Neue"/>
                <a:cs typeface="Bebas Neue"/>
                <a:sym typeface="Bebas Neue"/>
              </a:defRPr>
            </a:lvl2pPr>
            <a:lvl3pPr lvl="2" algn="ctr">
              <a:lnSpc>
                <a:spcPct val="100000"/>
              </a:lnSpc>
              <a:spcBef>
                <a:spcPts val="0"/>
              </a:spcBef>
              <a:spcAft>
                <a:spcPts val="0"/>
              </a:spcAft>
              <a:buSzPts val="4000"/>
              <a:buFont typeface="Bebas Neue"/>
              <a:buNone/>
              <a:defRPr sz="4000">
                <a:latin typeface="Bebas Neue"/>
                <a:ea typeface="Bebas Neue"/>
                <a:cs typeface="Bebas Neue"/>
                <a:sym typeface="Bebas Neue"/>
              </a:defRPr>
            </a:lvl3pPr>
            <a:lvl4pPr lvl="3" algn="ctr">
              <a:lnSpc>
                <a:spcPct val="100000"/>
              </a:lnSpc>
              <a:spcBef>
                <a:spcPts val="0"/>
              </a:spcBef>
              <a:spcAft>
                <a:spcPts val="0"/>
              </a:spcAft>
              <a:buSzPts val="4000"/>
              <a:buFont typeface="Bebas Neue"/>
              <a:buNone/>
              <a:defRPr sz="4000">
                <a:latin typeface="Bebas Neue"/>
                <a:ea typeface="Bebas Neue"/>
                <a:cs typeface="Bebas Neue"/>
                <a:sym typeface="Bebas Neue"/>
              </a:defRPr>
            </a:lvl4pPr>
            <a:lvl5pPr lvl="4" algn="ctr">
              <a:lnSpc>
                <a:spcPct val="100000"/>
              </a:lnSpc>
              <a:spcBef>
                <a:spcPts val="0"/>
              </a:spcBef>
              <a:spcAft>
                <a:spcPts val="0"/>
              </a:spcAft>
              <a:buSzPts val="4000"/>
              <a:buFont typeface="Bebas Neue"/>
              <a:buNone/>
              <a:defRPr sz="4000">
                <a:latin typeface="Bebas Neue"/>
                <a:ea typeface="Bebas Neue"/>
                <a:cs typeface="Bebas Neue"/>
                <a:sym typeface="Bebas Neue"/>
              </a:defRPr>
            </a:lvl5pPr>
            <a:lvl6pPr lvl="5" algn="ctr">
              <a:lnSpc>
                <a:spcPct val="100000"/>
              </a:lnSpc>
              <a:spcBef>
                <a:spcPts val="0"/>
              </a:spcBef>
              <a:spcAft>
                <a:spcPts val="0"/>
              </a:spcAft>
              <a:buSzPts val="4000"/>
              <a:buFont typeface="Bebas Neue"/>
              <a:buNone/>
              <a:defRPr sz="4000">
                <a:latin typeface="Bebas Neue"/>
                <a:ea typeface="Bebas Neue"/>
                <a:cs typeface="Bebas Neue"/>
                <a:sym typeface="Bebas Neue"/>
              </a:defRPr>
            </a:lvl6pPr>
            <a:lvl7pPr lvl="6" algn="ctr">
              <a:lnSpc>
                <a:spcPct val="100000"/>
              </a:lnSpc>
              <a:spcBef>
                <a:spcPts val="0"/>
              </a:spcBef>
              <a:spcAft>
                <a:spcPts val="0"/>
              </a:spcAft>
              <a:buSzPts val="4000"/>
              <a:buFont typeface="Bebas Neue"/>
              <a:buNone/>
              <a:defRPr sz="4000">
                <a:latin typeface="Bebas Neue"/>
                <a:ea typeface="Bebas Neue"/>
                <a:cs typeface="Bebas Neue"/>
                <a:sym typeface="Bebas Neue"/>
              </a:defRPr>
            </a:lvl7pPr>
            <a:lvl8pPr lvl="7" algn="ctr">
              <a:lnSpc>
                <a:spcPct val="100000"/>
              </a:lnSpc>
              <a:spcBef>
                <a:spcPts val="0"/>
              </a:spcBef>
              <a:spcAft>
                <a:spcPts val="0"/>
              </a:spcAft>
              <a:buSzPts val="4000"/>
              <a:buFont typeface="Bebas Neue"/>
              <a:buNone/>
              <a:defRPr sz="4000">
                <a:latin typeface="Bebas Neue"/>
                <a:ea typeface="Bebas Neue"/>
                <a:cs typeface="Bebas Neue"/>
                <a:sym typeface="Bebas Neue"/>
              </a:defRPr>
            </a:lvl8pPr>
            <a:lvl9pPr lvl="8" algn="ctr">
              <a:lnSpc>
                <a:spcPct val="100000"/>
              </a:lnSpc>
              <a:spcBef>
                <a:spcPts val="0"/>
              </a:spcBef>
              <a:spcAft>
                <a:spcPts val="0"/>
              </a:spcAft>
              <a:buSzPts val="4000"/>
              <a:buFont typeface="Bebas Neue"/>
              <a:buNone/>
              <a:defRPr sz="4000">
                <a:latin typeface="Bebas Neue"/>
                <a:ea typeface="Bebas Neue"/>
                <a:cs typeface="Bebas Neue"/>
                <a:sym typeface="Bebas Neue"/>
              </a:defRPr>
            </a:lvl9pPr>
          </a:lstStyle>
          <a:p>
            <a:endParaRPr/>
          </a:p>
        </p:txBody>
      </p:sp>
      <p:sp>
        <p:nvSpPr>
          <p:cNvPr id="38" name="Google Shape;38;p31"/>
          <p:cNvSpPr txBox="1">
            <a:spLocks noGrp="1"/>
          </p:cNvSpPr>
          <p:nvPr>
            <p:ph type="title" idx="15"/>
          </p:nvPr>
        </p:nvSpPr>
        <p:spPr>
          <a:xfrm>
            <a:off x="5836838" y="3164775"/>
            <a:ext cx="1039200" cy="6675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4000"/>
              <a:buNone/>
              <a:defRPr sz="5000"/>
            </a:lvl1pPr>
            <a:lvl2pPr lvl="1" algn="ctr">
              <a:lnSpc>
                <a:spcPct val="100000"/>
              </a:lnSpc>
              <a:spcBef>
                <a:spcPts val="0"/>
              </a:spcBef>
              <a:spcAft>
                <a:spcPts val="0"/>
              </a:spcAft>
              <a:buSzPts val="4000"/>
              <a:buFont typeface="Bebas Neue"/>
              <a:buNone/>
              <a:defRPr sz="4000">
                <a:latin typeface="Bebas Neue"/>
                <a:ea typeface="Bebas Neue"/>
                <a:cs typeface="Bebas Neue"/>
                <a:sym typeface="Bebas Neue"/>
              </a:defRPr>
            </a:lvl2pPr>
            <a:lvl3pPr lvl="2" algn="ctr">
              <a:lnSpc>
                <a:spcPct val="100000"/>
              </a:lnSpc>
              <a:spcBef>
                <a:spcPts val="0"/>
              </a:spcBef>
              <a:spcAft>
                <a:spcPts val="0"/>
              </a:spcAft>
              <a:buSzPts val="4000"/>
              <a:buFont typeface="Bebas Neue"/>
              <a:buNone/>
              <a:defRPr sz="4000">
                <a:latin typeface="Bebas Neue"/>
                <a:ea typeface="Bebas Neue"/>
                <a:cs typeface="Bebas Neue"/>
                <a:sym typeface="Bebas Neue"/>
              </a:defRPr>
            </a:lvl3pPr>
            <a:lvl4pPr lvl="3" algn="ctr">
              <a:lnSpc>
                <a:spcPct val="100000"/>
              </a:lnSpc>
              <a:spcBef>
                <a:spcPts val="0"/>
              </a:spcBef>
              <a:spcAft>
                <a:spcPts val="0"/>
              </a:spcAft>
              <a:buSzPts val="4000"/>
              <a:buFont typeface="Bebas Neue"/>
              <a:buNone/>
              <a:defRPr sz="4000">
                <a:latin typeface="Bebas Neue"/>
                <a:ea typeface="Bebas Neue"/>
                <a:cs typeface="Bebas Neue"/>
                <a:sym typeface="Bebas Neue"/>
              </a:defRPr>
            </a:lvl4pPr>
            <a:lvl5pPr lvl="4" algn="ctr">
              <a:lnSpc>
                <a:spcPct val="100000"/>
              </a:lnSpc>
              <a:spcBef>
                <a:spcPts val="0"/>
              </a:spcBef>
              <a:spcAft>
                <a:spcPts val="0"/>
              </a:spcAft>
              <a:buSzPts val="4000"/>
              <a:buFont typeface="Bebas Neue"/>
              <a:buNone/>
              <a:defRPr sz="4000">
                <a:latin typeface="Bebas Neue"/>
                <a:ea typeface="Bebas Neue"/>
                <a:cs typeface="Bebas Neue"/>
                <a:sym typeface="Bebas Neue"/>
              </a:defRPr>
            </a:lvl5pPr>
            <a:lvl6pPr lvl="5" algn="ctr">
              <a:lnSpc>
                <a:spcPct val="100000"/>
              </a:lnSpc>
              <a:spcBef>
                <a:spcPts val="0"/>
              </a:spcBef>
              <a:spcAft>
                <a:spcPts val="0"/>
              </a:spcAft>
              <a:buSzPts val="4000"/>
              <a:buFont typeface="Bebas Neue"/>
              <a:buNone/>
              <a:defRPr sz="4000">
                <a:latin typeface="Bebas Neue"/>
                <a:ea typeface="Bebas Neue"/>
                <a:cs typeface="Bebas Neue"/>
                <a:sym typeface="Bebas Neue"/>
              </a:defRPr>
            </a:lvl6pPr>
            <a:lvl7pPr lvl="6" algn="ctr">
              <a:lnSpc>
                <a:spcPct val="100000"/>
              </a:lnSpc>
              <a:spcBef>
                <a:spcPts val="0"/>
              </a:spcBef>
              <a:spcAft>
                <a:spcPts val="0"/>
              </a:spcAft>
              <a:buSzPts val="4000"/>
              <a:buFont typeface="Bebas Neue"/>
              <a:buNone/>
              <a:defRPr sz="4000">
                <a:latin typeface="Bebas Neue"/>
                <a:ea typeface="Bebas Neue"/>
                <a:cs typeface="Bebas Neue"/>
                <a:sym typeface="Bebas Neue"/>
              </a:defRPr>
            </a:lvl7pPr>
            <a:lvl8pPr lvl="7" algn="ctr">
              <a:lnSpc>
                <a:spcPct val="100000"/>
              </a:lnSpc>
              <a:spcBef>
                <a:spcPts val="0"/>
              </a:spcBef>
              <a:spcAft>
                <a:spcPts val="0"/>
              </a:spcAft>
              <a:buSzPts val="4000"/>
              <a:buFont typeface="Bebas Neue"/>
              <a:buNone/>
              <a:defRPr sz="4000">
                <a:latin typeface="Bebas Neue"/>
                <a:ea typeface="Bebas Neue"/>
                <a:cs typeface="Bebas Neue"/>
                <a:sym typeface="Bebas Neue"/>
              </a:defRPr>
            </a:lvl8pPr>
            <a:lvl9pPr lvl="8" algn="ctr">
              <a:lnSpc>
                <a:spcPct val="100000"/>
              </a:lnSpc>
              <a:spcBef>
                <a:spcPts val="0"/>
              </a:spcBef>
              <a:spcAft>
                <a:spcPts val="0"/>
              </a:spcAft>
              <a:buSzPts val="4000"/>
              <a:buFont typeface="Bebas Neue"/>
              <a:buNone/>
              <a:defRPr sz="4000">
                <a:latin typeface="Bebas Neue"/>
                <a:ea typeface="Bebas Neue"/>
                <a:cs typeface="Bebas Neue"/>
                <a:sym typeface="Bebas Neu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sp>
        <p:nvSpPr>
          <p:cNvPr id="40" name="Google Shape;40;p32"/>
          <p:cNvSpPr/>
          <p:nvPr/>
        </p:nvSpPr>
        <p:spPr>
          <a:xfrm rot="2700000">
            <a:off x="130110" y="1364756"/>
            <a:ext cx="8618850" cy="2410727"/>
          </a:xfrm>
          <a:custGeom>
            <a:avLst/>
            <a:gdLst/>
            <a:ahLst/>
            <a:cxnLst/>
            <a:rect l="l" t="t" r="r" b="b"/>
            <a:pathLst>
              <a:path w="121482" h="33979" extrusionOk="0">
                <a:moveTo>
                  <a:pt x="71117" y="21375"/>
                </a:moveTo>
                <a:cubicBezTo>
                  <a:pt x="71003" y="21423"/>
                  <a:pt x="70890" y="21474"/>
                  <a:pt x="70777" y="21531"/>
                </a:cubicBezTo>
                <a:cubicBezTo>
                  <a:pt x="70890" y="21481"/>
                  <a:pt x="71004" y="21429"/>
                  <a:pt x="71117" y="21375"/>
                </a:cubicBezTo>
                <a:close/>
                <a:moveTo>
                  <a:pt x="107419" y="5641"/>
                </a:moveTo>
                <a:cubicBezTo>
                  <a:pt x="106116" y="5641"/>
                  <a:pt x="104794" y="5718"/>
                  <a:pt x="103471" y="5816"/>
                </a:cubicBezTo>
                <a:cubicBezTo>
                  <a:pt x="102810" y="5893"/>
                  <a:pt x="102148" y="5991"/>
                  <a:pt x="101468" y="6088"/>
                </a:cubicBezTo>
                <a:cubicBezTo>
                  <a:pt x="100806" y="6185"/>
                  <a:pt x="100145" y="6302"/>
                  <a:pt x="99484" y="6438"/>
                </a:cubicBezTo>
                <a:cubicBezTo>
                  <a:pt x="98803" y="6594"/>
                  <a:pt x="98142" y="6769"/>
                  <a:pt x="97481" y="6944"/>
                </a:cubicBezTo>
                <a:cubicBezTo>
                  <a:pt x="97150" y="7041"/>
                  <a:pt x="96819" y="7119"/>
                  <a:pt x="96489" y="7216"/>
                </a:cubicBezTo>
                <a:lnTo>
                  <a:pt x="96003" y="7372"/>
                </a:lnTo>
                <a:cubicBezTo>
                  <a:pt x="95847" y="7430"/>
                  <a:pt x="95672" y="7488"/>
                  <a:pt x="95516" y="7547"/>
                </a:cubicBezTo>
                <a:cubicBezTo>
                  <a:pt x="94855" y="7761"/>
                  <a:pt x="94213" y="8013"/>
                  <a:pt x="93552" y="8266"/>
                </a:cubicBezTo>
                <a:cubicBezTo>
                  <a:pt x="92891" y="8519"/>
                  <a:pt x="92249" y="8753"/>
                  <a:pt x="91607" y="9064"/>
                </a:cubicBezTo>
                <a:lnTo>
                  <a:pt x="90634" y="9511"/>
                </a:lnTo>
                <a:lnTo>
                  <a:pt x="89681" y="9978"/>
                </a:lnTo>
                <a:cubicBezTo>
                  <a:pt x="89040" y="10289"/>
                  <a:pt x="88398" y="10581"/>
                  <a:pt x="87775" y="10950"/>
                </a:cubicBezTo>
                <a:lnTo>
                  <a:pt x="85928" y="12001"/>
                </a:lnTo>
                <a:lnTo>
                  <a:pt x="84994" y="12487"/>
                </a:lnTo>
                <a:lnTo>
                  <a:pt x="84527" y="12759"/>
                </a:lnTo>
                <a:lnTo>
                  <a:pt x="84080" y="13031"/>
                </a:lnTo>
                <a:cubicBezTo>
                  <a:pt x="82855" y="13790"/>
                  <a:pt x="81649" y="14510"/>
                  <a:pt x="80462" y="15268"/>
                </a:cubicBezTo>
                <a:cubicBezTo>
                  <a:pt x="79276" y="16027"/>
                  <a:pt x="78090" y="16805"/>
                  <a:pt x="76903" y="17544"/>
                </a:cubicBezTo>
                <a:cubicBezTo>
                  <a:pt x="76320" y="17933"/>
                  <a:pt x="75736" y="18322"/>
                  <a:pt x="75153" y="18711"/>
                </a:cubicBezTo>
                <a:cubicBezTo>
                  <a:pt x="74569" y="19080"/>
                  <a:pt x="73986" y="19469"/>
                  <a:pt x="73422" y="19897"/>
                </a:cubicBezTo>
                <a:cubicBezTo>
                  <a:pt x="73130" y="20091"/>
                  <a:pt x="72858" y="20305"/>
                  <a:pt x="72566" y="20519"/>
                </a:cubicBezTo>
                <a:cubicBezTo>
                  <a:pt x="72294" y="20733"/>
                  <a:pt x="72002" y="20928"/>
                  <a:pt x="71691" y="21083"/>
                </a:cubicBezTo>
                <a:cubicBezTo>
                  <a:pt x="71506" y="21182"/>
                  <a:pt x="71313" y="21281"/>
                  <a:pt x="71117" y="21375"/>
                </a:cubicBezTo>
                <a:lnTo>
                  <a:pt x="71117" y="21375"/>
                </a:lnTo>
                <a:cubicBezTo>
                  <a:pt x="71317" y="21290"/>
                  <a:pt x="71519" y="21216"/>
                  <a:pt x="71730" y="21142"/>
                </a:cubicBezTo>
                <a:cubicBezTo>
                  <a:pt x="72391" y="20947"/>
                  <a:pt x="73072" y="20831"/>
                  <a:pt x="73772" y="20792"/>
                </a:cubicBezTo>
                <a:cubicBezTo>
                  <a:pt x="74472" y="20733"/>
                  <a:pt x="75153" y="20617"/>
                  <a:pt x="75834" y="20519"/>
                </a:cubicBezTo>
                <a:cubicBezTo>
                  <a:pt x="76184" y="20461"/>
                  <a:pt x="76514" y="20422"/>
                  <a:pt x="76864" y="20364"/>
                </a:cubicBezTo>
                <a:cubicBezTo>
                  <a:pt x="84305" y="19398"/>
                  <a:pt x="92086" y="18108"/>
                  <a:pt x="99768" y="18108"/>
                </a:cubicBezTo>
                <a:cubicBezTo>
                  <a:pt x="103993" y="18108"/>
                  <a:pt x="108189" y="18498"/>
                  <a:pt x="112282" y="19547"/>
                </a:cubicBezTo>
                <a:cubicBezTo>
                  <a:pt x="112943" y="19722"/>
                  <a:pt x="113624" y="19916"/>
                  <a:pt x="114304" y="20111"/>
                </a:cubicBezTo>
                <a:cubicBezTo>
                  <a:pt x="117066" y="20831"/>
                  <a:pt x="119400" y="22484"/>
                  <a:pt x="121481" y="24448"/>
                </a:cubicBezTo>
                <a:lnTo>
                  <a:pt x="121481" y="8111"/>
                </a:lnTo>
                <a:cubicBezTo>
                  <a:pt x="120509" y="7780"/>
                  <a:pt x="119517" y="7469"/>
                  <a:pt x="118486" y="7197"/>
                </a:cubicBezTo>
                <a:cubicBezTo>
                  <a:pt x="117922" y="7041"/>
                  <a:pt x="117338" y="6885"/>
                  <a:pt x="116755" y="6749"/>
                </a:cubicBezTo>
                <a:cubicBezTo>
                  <a:pt x="116171" y="6613"/>
                  <a:pt x="115569" y="6496"/>
                  <a:pt x="114966" y="6399"/>
                </a:cubicBezTo>
                <a:cubicBezTo>
                  <a:pt x="113760" y="6146"/>
                  <a:pt x="112534" y="6010"/>
                  <a:pt x="111270" y="5855"/>
                </a:cubicBezTo>
                <a:cubicBezTo>
                  <a:pt x="110648" y="5777"/>
                  <a:pt x="110006" y="5738"/>
                  <a:pt x="109364" y="5718"/>
                </a:cubicBezTo>
                <a:lnTo>
                  <a:pt x="108392" y="5660"/>
                </a:lnTo>
                <a:lnTo>
                  <a:pt x="107419" y="5641"/>
                </a:lnTo>
                <a:close/>
                <a:moveTo>
                  <a:pt x="0" y="0"/>
                </a:moveTo>
                <a:lnTo>
                  <a:pt x="0" y="17952"/>
                </a:lnTo>
                <a:cubicBezTo>
                  <a:pt x="2743" y="20480"/>
                  <a:pt x="5699" y="22795"/>
                  <a:pt x="8811" y="24857"/>
                </a:cubicBezTo>
                <a:cubicBezTo>
                  <a:pt x="11028" y="26354"/>
                  <a:pt x="13362" y="27677"/>
                  <a:pt x="15774" y="28844"/>
                </a:cubicBezTo>
                <a:cubicBezTo>
                  <a:pt x="18341" y="30069"/>
                  <a:pt x="21006" y="31080"/>
                  <a:pt x="23729" y="31878"/>
                </a:cubicBezTo>
                <a:cubicBezTo>
                  <a:pt x="26568" y="32695"/>
                  <a:pt x="29466" y="33278"/>
                  <a:pt x="32403" y="33609"/>
                </a:cubicBezTo>
                <a:lnTo>
                  <a:pt x="33531" y="33745"/>
                </a:lnTo>
                <a:lnTo>
                  <a:pt x="34659" y="33823"/>
                </a:lnTo>
                <a:cubicBezTo>
                  <a:pt x="35048" y="33862"/>
                  <a:pt x="35418" y="33881"/>
                  <a:pt x="35787" y="33901"/>
                </a:cubicBezTo>
                <a:lnTo>
                  <a:pt x="36935" y="33959"/>
                </a:lnTo>
                <a:cubicBezTo>
                  <a:pt x="37304" y="33959"/>
                  <a:pt x="37693" y="33978"/>
                  <a:pt x="38063" y="33978"/>
                </a:cubicBezTo>
                <a:lnTo>
                  <a:pt x="40358" y="33978"/>
                </a:lnTo>
                <a:cubicBezTo>
                  <a:pt x="40727" y="33978"/>
                  <a:pt x="41116" y="33959"/>
                  <a:pt x="41486" y="33939"/>
                </a:cubicBezTo>
                <a:cubicBezTo>
                  <a:pt x="44559" y="33745"/>
                  <a:pt x="47593" y="33123"/>
                  <a:pt x="50491" y="32111"/>
                </a:cubicBezTo>
                <a:cubicBezTo>
                  <a:pt x="53350" y="31080"/>
                  <a:pt x="56112" y="29797"/>
                  <a:pt x="58738" y="28299"/>
                </a:cubicBezTo>
                <a:cubicBezTo>
                  <a:pt x="59399" y="27930"/>
                  <a:pt x="60041" y="27579"/>
                  <a:pt x="60663" y="27210"/>
                </a:cubicBezTo>
                <a:lnTo>
                  <a:pt x="61616" y="26665"/>
                </a:lnTo>
                <a:cubicBezTo>
                  <a:pt x="61927" y="26471"/>
                  <a:pt x="62238" y="26315"/>
                  <a:pt x="62550" y="26121"/>
                </a:cubicBezTo>
                <a:cubicBezTo>
                  <a:pt x="63172" y="25751"/>
                  <a:pt x="63775" y="25382"/>
                  <a:pt x="64397" y="25032"/>
                </a:cubicBezTo>
                <a:cubicBezTo>
                  <a:pt x="65000" y="24662"/>
                  <a:pt x="65623" y="24312"/>
                  <a:pt x="66226" y="23962"/>
                </a:cubicBezTo>
                <a:cubicBezTo>
                  <a:pt x="66848" y="23612"/>
                  <a:pt x="67412" y="23242"/>
                  <a:pt x="68015" y="22912"/>
                </a:cubicBezTo>
                <a:cubicBezTo>
                  <a:pt x="68618" y="22581"/>
                  <a:pt x="69221" y="22231"/>
                  <a:pt x="69843" y="21939"/>
                </a:cubicBezTo>
                <a:cubicBezTo>
                  <a:pt x="70154" y="21803"/>
                  <a:pt x="70465" y="21667"/>
                  <a:pt x="70776" y="21531"/>
                </a:cubicBezTo>
                <a:lnTo>
                  <a:pt x="70776" y="21531"/>
                </a:lnTo>
                <a:cubicBezTo>
                  <a:pt x="70465" y="21667"/>
                  <a:pt x="70135" y="21784"/>
                  <a:pt x="69824" y="21920"/>
                </a:cubicBezTo>
                <a:cubicBezTo>
                  <a:pt x="69182" y="22153"/>
                  <a:pt x="68540" y="22386"/>
                  <a:pt x="67879" y="22581"/>
                </a:cubicBezTo>
                <a:cubicBezTo>
                  <a:pt x="67548" y="22678"/>
                  <a:pt x="67217" y="22775"/>
                  <a:pt x="66887" y="22873"/>
                </a:cubicBezTo>
                <a:cubicBezTo>
                  <a:pt x="66556" y="22970"/>
                  <a:pt x="66226" y="23067"/>
                  <a:pt x="65875" y="23145"/>
                </a:cubicBezTo>
                <a:cubicBezTo>
                  <a:pt x="65389" y="23262"/>
                  <a:pt x="64884" y="23398"/>
                  <a:pt x="64378" y="23476"/>
                </a:cubicBezTo>
                <a:cubicBezTo>
                  <a:pt x="63872" y="23553"/>
                  <a:pt x="63347" y="23651"/>
                  <a:pt x="62841" y="23709"/>
                </a:cubicBezTo>
                <a:cubicBezTo>
                  <a:pt x="59931" y="24135"/>
                  <a:pt x="57049" y="24338"/>
                  <a:pt x="54201" y="24338"/>
                </a:cubicBezTo>
                <a:cubicBezTo>
                  <a:pt x="33752" y="24338"/>
                  <a:pt x="15040" y="13862"/>
                  <a:pt x="0" y="0"/>
                </a:cubicBezTo>
                <a:close/>
              </a:path>
            </a:pathLst>
          </a:custGeom>
          <a:solidFill>
            <a:srgbClr val="A560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 name="Google Shape;41;p32"/>
          <p:cNvSpPr/>
          <p:nvPr/>
        </p:nvSpPr>
        <p:spPr>
          <a:xfrm>
            <a:off x="-87775" y="1839525"/>
            <a:ext cx="9423300" cy="1502400"/>
          </a:xfrm>
          <a:prstGeom prst="rect">
            <a:avLst/>
          </a:prstGeom>
          <a:solidFill>
            <a:schemeClr val="accent5"/>
          </a:solidFill>
          <a:ln>
            <a:noFill/>
          </a:ln>
          <a:effectLst>
            <a:outerShdw blurRad="57150" dist="19050" dir="5400000" algn="bl" rotWithShape="0">
              <a:srgbClr val="999999">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32"/>
          <p:cNvSpPr txBox="1">
            <a:spLocks noGrp="1"/>
          </p:cNvSpPr>
          <p:nvPr>
            <p:ph type="title"/>
          </p:nvPr>
        </p:nvSpPr>
        <p:spPr>
          <a:xfrm>
            <a:off x="633775" y="2160600"/>
            <a:ext cx="4384200" cy="8223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3600"/>
              <a:buNone/>
              <a:defRPr sz="75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43" name="Google Shape;43;p32"/>
          <p:cNvSpPr txBox="1">
            <a:spLocks noGrp="1"/>
          </p:cNvSpPr>
          <p:nvPr>
            <p:ph type="subTitle" idx="1"/>
          </p:nvPr>
        </p:nvSpPr>
        <p:spPr>
          <a:xfrm>
            <a:off x="5352300" y="2236500"/>
            <a:ext cx="3273900" cy="670500"/>
          </a:xfrm>
          <a:prstGeom prst="rect">
            <a:avLst/>
          </a:prstGeom>
          <a:noFill/>
          <a:ln>
            <a:noFill/>
          </a:ln>
        </p:spPr>
        <p:txBody>
          <a:bodyPr spcFirstLastPara="1" wrap="square" lIns="91425" tIns="91425" rIns="91425" bIns="91425" anchor="ctr" anchorCtr="0">
            <a:noAutofit/>
          </a:bodyPr>
          <a:lstStyle>
            <a:lvl1pPr lvl="0" algn="l">
              <a:lnSpc>
                <a:spcPct val="100000"/>
              </a:lnSpc>
              <a:spcBef>
                <a:spcPts val="0"/>
              </a:spcBef>
              <a:spcAft>
                <a:spcPts val="0"/>
              </a:spcAft>
              <a:buSzPts val="1400"/>
              <a:buNone/>
              <a:defRPr>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
        <p:cNvGrpSpPr/>
        <p:nvPr/>
      </p:nvGrpSpPr>
      <p:grpSpPr>
        <a:xfrm>
          <a:off x="0" y="0"/>
          <a:ext cx="0" cy="0"/>
          <a:chOff x="0" y="0"/>
          <a:chExt cx="0" cy="0"/>
        </a:xfrm>
      </p:grpSpPr>
      <p:sp>
        <p:nvSpPr>
          <p:cNvPr id="45" name="Google Shape;45;p33"/>
          <p:cNvSpPr/>
          <p:nvPr/>
        </p:nvSpPr>
        <p:spPr>
          <a:xfrm flipH="1">
            <a:off x="-170400" y="368825"/>
            <a:ext cx="9516600" cy="710400"/>
          </a:xfrm>
          <a:prstGeom prst="rect">
            <a:avLst/>
          </a:prstGeom>
          <a:solidFill>
            <a:schemeClr val="accent5"/>
          </a:solidFill>
          <a:ln>
            <a:noFill/>
          </a:ln>
          <a:effectLst>
            <a:outerShdw blurRad="57150" dist="19050" dir="5400000" algn="bl" rotWithShape="0">
              <a:srgbClr val="999999">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 name="Google Shape;46;p33"/>
          <p:cNvSpPr txBox="1">
            <a:spLocks noGrp="1"/>
          </p:cNvSpPr>
          <p:nvPr>
            <p:ph type="title"/>
          </p:nvPr>
        </p:nvSpPr>
        <p:spPr>
          <a:xfrm>
            <a:off x="540000" y="368825"/>
            <a:ext cx="8064000" cy="572700"/>
          </a:xfrm>
          <a:prstGeom prst="rect">
            <a:avLst/>
          </a:prstGeom>
          <a:noFill/>
          <a:ln>
            <a:noFill/>
          </a:ln>
        </p:spPr>
        <p:txBody>
          <a:bodyPr spcFirstLastPara="1" wrap="square" lIns="91425" tIns="91425" rIns="91425" bIns="91425" anchor="t" anchorCtr="0">
            <a:noAutofit/>
          </a:bodyPr>
          <a:lstStyle>
            <a:lvl1pPr lvl="0" algn="r">
              <a:lnSpc>
                <a:spcPct val="100000"/>
              </a:lnSpc>
              <a:spcBef>
                <a:spcPts val="0"/>
              </a:spcBef>
              <a:spcAft>
                <a:spcPts val="0"/>
              </a:spcAft>
              <a:buSzPts val="36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47" name="Google Shape;47;p33"/>
          <p:cNvSpPr/>
          <p:nvPr/>
        </p:nvSpPr>
        <p:spPr>
          <a:xfrm flipH="1">
            <a:off x="483155" y="206401"/>
            <a:ext cx="961246" cy="1242582"/>
          </a:xfrm>
          <a:custGeom>
            <a:avLst/>
            <a:gdLst/>
            <a:ahLst/>
            <a:cxnLst/>
            <a:rect l="l" t="t" r="r" b="b"/>
            <a:pathLst>
              <a:path w="6045" h="7814" extrusionOk="0">
                <a:moveTo>
                  <a:pt x="4166" y="600"/>
                </a:moveTo>
                <a:cubicBezTo>
                  <a:pt x="4468" y="600"/>
                  <a:pt x="4767" y="671"/>
                  <a:pt x="5037" y="815"/>
                </a:cubicBezTo>
                <a:cubicBezTo>
                  <a:pt x="5320" y="956"/>
                  <a:pt x="5550" y="1186"/>
                  <a:pt x="5691" y="1468"/>
                </a:cubicBezTo>
                <a:cubicBezTo>
                  <a:pt x="5585" y="1663"/>
                  <a:pt x="5461" y="1840"/>
                  <a:pt x="5302" y="1999"/>
                </a:cubicBezTo>
                <a:lnTo>
                  <a:pt x="5214" y="2087"/>
                </a:lnTo>
                <a:cubicBezTo>
                  <a:pt x="4772" y="2370"/>
                  <a:pt x="4313" y="2617"/>
                  <a:pt x="3836" y="2829"/>
                </a:cubicBezTo>
                <a:cubicBezTo>
                  <a:pt x="3747" y="2405"/>
                  <a:pt x="3712" y="1981"/>
                  <a:pt x="3729" y="1557"/>
                </a:cubicBezTo>
                <a:cubicBezTo>
                  <a:pt x="3783" y="1221"/>
                  <a:pt x="3906" y="903"/>
                  <a:pt x="4065" y="602"/>
                </a:cubicBezTo>
                <a:cubicBezTo>
                  <a:pt x="4099" y="601"/>
                  <a:pt x="4132" y="600"/>
                  <a:pt x="4166" y="600"/>
                </a:cubicBezTo>
                <a:close/>
                <a:moveTo>
                  <a:pt x="4851" y="0"/>
                </a:moveTo>
                <a:cubicBezTo>
                  <a:pt x="4698" y="0"/>
                  <a:pt x="4544" y="36"/>
                  <a:pt x="4401" y="108"/>
                </a:cubicBezTo>
                <a:cubicBezTo>
                  <a:pt x="4383" y="125"/>
                  <a:pt x="3995" y="408"/>
                  <a:pt x="3924" y="461"/>
                </a:cubicBezTo>
                <a:cubicBezTo>
                  <a:pt x="3500" y="744"/>
                  <a:pt x="2899" y="1186"/>
                  <a:pt x="2793" y="1504"/>
                </a:cubicBezTo>
                <a:cubicBezTo>
                  <a:pt x="2775" y="1575"/>
                  <a:pt x="2810" y="2317"/>
                  <a:pt x="2881" y="3271"/>
                </a:cubicBezTo>
                <a:cubicBezTo>
                  <a:pt x="1503" y="3872"/>
                  <a:pt x="53" y="4455"/>
                  <a:pt x="53" y="4455"/>
                </a:cubicBezTo>
                <a:lnTo>
                  <a:pt x="0" y="6081"/>
                </a:lnTo>
                <a:cubicBezTo>
                  <a:pt x="0" y="6081"/>
                  <a:pt x="1485" y="5286"/>
                  <a:pt x="2952" y="4455"/>
                </a:cubicBezTo>
                <a:cubicBezTo>
                  <a:pt x="3076" y="6099"/>
                  <a:pt x="3199" y="7813"/>
                  <a:pt x="3199" y="7813"/>
                </a:cubicBezTo>
                <a:lnTo>
                  <a:pt x="4666" y="6788"/>
                </a:lnTo>
                <a:cubicBezTo>
                  <a:pt x="4666" y="6788"/>
                  <a:pt x="4295" y="5268"/>
                  <a:pt x="4030" y="3854"/>
                </a:cubicBezTo>
                <a:cubicBezTo>
                  <a:pt x="4914" y="3342"/>
                  <a:pt x="5621" y="2900"/>
                  <a:pt x="5727" y="2776"/>
                </a:cubicBezTo>
                <a:cubicBezTo>
                  <a:pt x="6045" y="2405"/>
                  <a:pt x="5956" y="938"/>
                  <a:pt x="5939" y="903"/>
                </a:cubicBezTo>
                <a:cubicBezTo>
                  <a:pt x="5939" y="903"/>
                  <a:pt x="5974" y="479"/>
                  <a:pt x="5391" y="161"/>
                </a:cubicBezTo>
                <a:cubicBezTo>
                  <a:pt x="5226" y="54"/>
                  <a:pt x="5039" y="0"/>
                  <a:pt x="485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8"/>
        <p:cNvGrpSpPr/>
        <p:nvPr/>
      </p:nvGrpSpPr>
      <p:grpSpPr>
        <a:xfrm>
          <a:off x="0" y="0"/>
          <a:ext cx="0" cy="0"/>
          <a:chOff x="0" y="0"/>
          <a:chExt cx="0" cy="0"/>
        </a:xfrm>
      </p:grpSpPr>
      <p:sp>
        <p:nvSpPr>
          <p:cNvPr id="49" name="Google Shape;49;p34"/>
          <p:cNvSpPr/>
          <p:nvPr/>
        </p:nvSpPr>
        <p:spPr>
          <a:xfrm>
            <a:off x="-634893" y="1531925"/>
            <a:ext cx="10413630" cy="2452893"/>
          </a:xfrm>
          <a:custGeom>
            <a:avLst/>
            <a:gdLst/>
            <a:ahLst/>
            <a:cxnLst/>
            <a:rect l="l" t="t" r="r" b="b"/>
            <a:pathLst>
              <a:path w="121463" h="28611" extrusionOk="0">
                <a:moveTo>
                  <a:pt x="1" y="8033"/>
                </a:moveTo>
                <a:lnTo>
                  <a:pt x="1" y="21804"/>
                </a:lnTo>
                <a:cubicBezTo>
                  <a:pt x="954" y="22076"/>
                  <a:pt x="1946" y="22329"/>
                  <a:pt x="2977" y="22582"/>
                </a:cubicBezTo>
                <a:cubicBezTo>
                  <a:pt x="3541" y="22698"/>
                  <a:pt x="4124" y="22834"/>
                  <a:pt x="4708" y="22951"/>
                </a:cubicBezTo>
                <a:cubicBezTo>
                  <a:pt x="5291" y="23068"/>
                  <a:pt x="5894" y="23165"/>
                  <a:pt x="6497" y="23243"/>
                </a:cubicBezTo>
                <a:cubicBezTo>
                  <a:pt x="7703" y="23457"/>
                  <a:pt x="8928" y="23574"/>
                  <a:pt x="10192" y="23690"/>
                </a:cubicBezTo>
                <a:cubicBezTo>
                  <a:pt x="10834" y="23768"/>
                  <a:pt x="11457" y="23807"/>
                  <a:pt x="12098" y="23826"/>
                </a:cubicBezTo>
                <a:lnTo>
                  <a:pt x="13071" y="23865"/>
                </a:lnTo>
                <a:lnTo>
                  <a:pt x="14043" y="23885"/>
                </a:lnTo>
                <a:cubicBezTo>
                  <a:pt x="15346" y="23885"/>
                  <a:pt x="16669" y="23826"/>
                  <a:pt x="17992" y="23729"/>
                </a:cubicBezTo>
                <a:cubicBezTo>
                  <a:pt x="18653" y="23671"/>
                  <a:pt x="19314" y="23593"/>
                  <a:pt x="19995" y="23496"/>
                </a:cubicBezTo>
                <a:cubicBezTo>
                  <a:pt x="20656" y="23418"/>
                  <a:pt x="21317" y="23321"/>
                  <a:pt x="21979" y="23204"/>
                </a:cubicBezTo>
                <a:cubicBezTo>
                  <a:pt x="22659" y="23068"/>
                  <a:pt x="23321" y="22932"/>
                  <a:pt x="23982" y="22776"/>
                </a:cubicBezTo>
                <a:cubicBezTo>
                  <a:pt x="24313" y="22698"/>
                  <a:pt x="24643" y="22620"/>
                  <a:pt x="24974" y="22543"/>
                </a:cubicBezTo>
                <a:lnTo>
                  <a:pt x="25480" y="22426"/>
                </a:lnTo>
                <a:cubicBezTo>
                  <a:pt x="25635" y="22387"/>
                  <a:pt x="25791" y="22329"/>
                  <a:pt x="25966" y="22290"/>
                </a:cubicBezTo>
                <a:cubicBezTo>
                  <a:pt x="26608" y="22095"/>
                  <a:pt x="27269" y="21881"/>
                  <a:pt x="27911" y="21687"/>
                </a:cubicBezTo>
                <a:cubicBezTo>
                  <a:pt x="28572" y="21473"/>
                  <a:pt x="29233" y="21259"/>
                  <a:pt x="29856" y="21006"/>
                </a:cubicBezTo>
                <a:lnTo>
                  <a:pt x="30828" y="20617"/>
                </a:lnTo>
                <a:lnTo>
                  <a:pt x="31781" y="20228"/>
                </a:lnTo>
                <a:cubicBezTo>
                  <a:pt x="32423" y="19975"/>
                  <a:pt x="33065" y="19723"/>
                  <a:pt x="33668" y="19431"/>
                </a:cubicBezTo>
                <a:lnTo>
                  <a:pt x="35535" y="18556"/>
                </a:lnTo>
                <a:lnTo>
                  <a:pt x="36468" y="18108"/>
                </a:lnTo>
                <a:lnTo>
                  <a:pt x="36935" y="17894"/>
                </a:lnTo>
                <a:lnTo>
                  <a:pt x="37383" y="17641"/>
                </a:lnTo>
                <a:cubicBezTo>
                  <a:pt x="38608" y="17000"/>
                  <a:pt x="39814" y="16397"/>
                  <a:pt x="41000" y="15755"/>
                </a:cubicBezTo>
                <a:cubicBezTo>
                  <a:pt x="42187" y="15132"/>
                  <a:pt x="43373" y="14452"/>
                  <a:pt x="44559" y="13849"/>
                </a:cubicBezTo>
                <a:cubicBezTo>
                  <a:pt x="45143" y="13518"/>
                  <a:pt x="45726" y="13188"/>
                  <a:pt x="46310" y="12876"/>
                </a:cubicBezTo>
                <a:cubicBezTo>
                  <a:pt x="46893" y="12565"/>
                  <a:pt x="47477" y="12235"/>
                  <a:pt x="48041" y="11865"/>
                </a:cubicBezTo>
                <a:cubicBezTo>
                  <a:pt x="48333" y="11690"/>
                  <a:pt x="48605" y="11515"/>
                  <a:pt x="48897" y="11340"/>
                </a:cubicBezTo>
                <a:cubicBezTo>
                  <a:pt x="49169" y="11165"/>
                  <a:pt x="49461" y="10990"/>
                  <a:pt x="49752" y="10854"/>
                </a:cubicBezTo>
                <a:cubicBezTo>
                  <a:pt x="50062" y="10718"/>
                  <a:pt x="50372" y="10602"/>
                  <a:pt x="50682" y="10486"/>
                </a:cubicBezTo>
                <a:lnTo>
                  <a:pt x="50682" y="10486"/>
                </a:lnTo>
                <a:cubicBezTo>
                  <a:pt x="50372" y="10602"/>
                  <a:pt x="50062" y="10718"/>
                  <a:pt x="49733" y="10795"/>
                </a:cubicBezTo>
                <a:cubicBezTo>
                  <a:pt x="49072" y="10970"/>
                  <a:pt x="48371" y="11087"/>
                  <a:pt x="47691" y="11106"/>
                </a:cubicBezTo>
                <a:cubicBezTo>
                  <a:pt x="46990" y="11165"/>
                  <a:pt x="46310" y="11262"/>
                  <a:pt x="45629" y="11340"/>
                </a:cubicBezTo>
                <a:cubicBezTo>
                  <a:pt x="45298" y="11379"/>
                  <a:pt x="44948" y="11418"/>
                  <a:pt x="44618" y="11457"/>
                </a:cubicBezTo>
                <a:cubicBezTo>
                  <a:pt x="37167" y="12273"/>
                  <a:pt x="29375" y="13366"/>
                  <a:pt x="21682" y="13366"/>
                </a:cubicBezTo>
                <a:cubicBezTo>
                  <a:pt x="17468" y="13366"/>
                  <a:pt x="13283" y="13038"/>
                  <a:pt x="9200" y="12157"/>
                </a:cubicBezTo>
                <a:cubicBezTo>
                  <a:pt x="8520" y="12021"/>
                  <a:pt x="7839" y="11846"/>
                  <a:pt x="7158" y="11670"/>
                </a:cubicBezTo>
                <a:cubicBezTo>
                  <a:pt x="4396" y="11068"/>
                  <a:pt x="2043" y="9687"/>
                  <a:pt x="1" y="8033"/>
                </a:cubicBezTo>
                <a:close/>
                <a:moveTo>
                  <a:pt x="81105" y="1"/>
                </a:moveTo>
                <a:cubicBezTo>
                  <a:pt x="80735" y="1"/>
                  <a:pt x="80346" y="20"/>
                  <a:pt x="79977" y="40"/>
                </a:cubicBezTo>
                <a:cubicBezTo>
                  <a:pt x="76923" y="195"/>
                  <a:pt x="73908" y="701"/>
                  <a:pt x="70972" y="1576"/>
                </a:cubicBezTo>
                <a:cubicBezTo>
                  <a:pt x="68151" y="2432"/>
                  <a:pt x="65390" y="3521"/>
                  <a:pt x="62725" y="4805"/>
                </a:cubicBezTo>
                <a:cubicBezTo>
                  <a:pt x="62064" y="5097"/>
                  <a:pt x="61422" y="5388"/>
                  <a:pt x="60800" y="5719"/>
                </a:cubicBezTo>
                <a:lnTo>
                  <a:pt x="59847" y="6166"/>
                </a:lnTo>
                <a:cubicBezTo>
                  <a:pt x="59535" y="6322"/>
                  <a:pt x="59224" y="6458"/>
                  <a:pt x="58913" y="6633"/>
                </a:cubicBezTo>
                <a:cubicBezTo>
                  <a:pt x="58291" y="6944"/>
                  <a:pt x="57688" y="7236"/>
                  <a:pt x="57065" y="7528"/>
                </a:cubicBezTo>
                <a:cubicBezTo>
                  <a:pt x="56443" y="7839"/>
                  <a:pt x="55840" y="8131"/>
                  <a:pt x="55237" y="8442"/>
                </a:cubicBezTo>
                <a:cubicBezTo>
                  <a:pt x="54634" y="8734"/>
                  <a:pt x="54051" y="9045"/>
                  <a:pt x="53448" y="9317"/>
                </a:cubicBezTo>
                <a:cubicBezTo>
                  <a:pt x="52845" y="9609"/>
                  <a:pt x="52242" y="9901"/>
                  <a:pt x="51619" y="10134"/>
                </a:cubicBezTo>
                <a:cubicBezTo>
                  <a:pt x="51308" y="10251"/>
                  <a:pt x="50997" y="10387"/>
                  <a:pt x="50686" y="10484"/>
                </a:cubicBezTo>
                <a:cubicBezTo>
                  <a:pt x="50997" y="10387"/>
                  <a:pt x="51308" y="10270"/>
                  <a:pt x="51639" y="10153"/>
                </a:cubicBezTo>
                <a:cubicBezTo>
                  <a:pt x="52281" y="9940"/>
                  <a:pt x="52923" y="9764"/>
                  <a:pt x="53584" y="9589"/>
                </a:cubicBezTo>
                <a:cubicBezTo>
                  <a:pt x="53914" y="9512"/>
                  <a:pt x="54245" y="9434"/>
                  <a:pt x="54576" y="9356"/>
                </a:cubicBezTo>
                <a:cubicBezTo>
                  <a:pt x="54906" y="9278"/>
                  <a:pt x="55237" y="9181"/>
                  <a:pt x="55568" y="9123"/>
                </a:cubicBezTo>
                <a:cubicBezTo>
                  <a:pt x="56073" y="9025"/>
                  <a:pt x="56579" y="8928"/>
                  <a:pt x="57085" y="8850"/>
                </a:cubicBezTo>
                <a:cubicBezTo>
                  <a:pt x="57590" y="8773"/>
                  <a:pt x="58116" y="8695"/>
                  <a:pt x="58621" y="8636"/>
                </a:cubicBezTo>
                <a:cubicBezTo>
                  <a:pt x="61522" y="8281"/>
                  <a:pt x="64395" y="8111"/>
                  <a:pt x="67234" y="8111"/>
                </a:cubicBezTo>
                <a:cubicBezTo>
                  <a:pt x="87694" y="8111"/>
                  <a:pt x="106415" y="16929"/>
                  <a:pt x="121462" y="28611"/>
                </a:cubicBezTo>
                <a:lnTo>
                  <a:pt x="121462" y="13499"/>
                </a:lnTo>
                <a:cubicBezTo>
                  <a:pt x="118681" y="11340"/>
                  <a:pt x="115725" y="9395"/>
                  <a:pt x="112652" y="7664"/>
                </a:cubicBezTo>
                <a:cubicBezTo>
                  <a:pt x="110395" y="6400"/>
                  <a:pt x="108081" y="5291"/>
                  <a:pt x="105669" y="4319"/>
                </a:cubicBezTo>
                <a:cubicBezTo>
                  <a:pt x="103102" y="3268"/>
                  <a:pt x="100437" y="2432"/>
                  <a:pt x="97734" y="1771"/>
                </a:cubicBezTo>
                <a:cubicBezTo>
                  <a:pt x="94875" y="1071"/>
                  <a:pt x="91977" y="584"/>
                  <a:pt x="89040" y="312"/>
                </a:cubicBezTo>
                <a:lnTo>
                  <a:pt x="87931" y="195"/>
                </a:lnTo>
                <a:lnTo>
                  <a:pt x="86803" y="118"/>
                </a:lnTo>
                <a:cubicBezTo>
                  <a:pt x="86414" y="98"/>
                  <a:pt x="86045" y="79"/>
                  <a:pt x="85675" y="59"/>
                </a:cubicBezTo>
                <a:lnTo>
                  <a:pt x="84528" y="20"/>
                </a:lnTo>
                <a:cubicBezTo>
                  <a:pt x="84158" y="20"/>
                  <a:pt x="83769" y="1"/>
                  <a:pt x="83400" y="1"/>
                </a:cubicBezTo>
                <a:close/>
              </a:path>
            </a:pathLst>
          </a:custGeom>
          <a:solidFill>
            <a:srgbClr val="A560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 name="Google Shape;50;p34"/>
          <p:cNvSpPr/>
          <p:nvPr/>
        </p:nvSpPr>
        <p:spPr>
          <a:xfrm>
            <a:off x="2320425" y="-51800"/>
            <a:ext cx="4503000" cy="4246200"/>
          </a:xfrm>
          <a:prstGeom prst="rect">
            <a:avLst/>
          </a:prstGeom>
          <a:solidFill>
            <a:schemeClr val="accent5"/>
          </a:solidFill>
          <a:ln>
            <a:noFill/>
          </a:ln>
          <a:effectLst>
            <a:outerShdw blurRad="57150" dist="19050" dir="5400000" algn="bl" rotWithShape="0">
              <a:srgbClr val="999999">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 name="Google Shape;51;p34"/>
          <p:cNvSpPr txBox="1">
            <a:spLocks noGrp="1"/>
          </p:cNvSpPr>
          <p:nvPr>
            <p:ph type="title"/>
          </p:nvPr>
        </p:nvSpPr>
        <p:spPr>
          <a:xfrm>
            <a:off x="2379900" y="2475050"/>
            <a:ext cx="4384200" cy="822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3600"/>
              <a:buNone/>
              <a:defRPr sz="7500"/>
            </a:lvl1pPr>
            <a:lvl2pPr lvl="1" algn="l">
              <a:lnSpc>
                <a:spcPct val="100000"/>
              </a:lnSpc>
              <a:spcBef>
                <a:spcPts val="0"/>
              </a:spcBef>
              <a:spcAft>
                <a:spcPts val="0"/>
              </a:spcAft>
              <a:buSzPts val="3600"/>
              <a:buNone/>
              <a:defRPr sz="3600"/>
            </a:lvl2pPr>
            <a:lvl3pPr lvl="2" algn="l">
              <a:lnSpc>
                <a:spcPct val="100000"/>
              </a:lnSpc>
              <a:spcBef>
                <a:spcPts val="0"/>
              </a:spcBef>
              <a:spcAft>
                <a:spcPts val="0"/>
              </a:spcAft>
              <a:buSzPts val="3600"/>
              <a:buNone/>
              <a:defRPr sz="3600"/>
            </a:lvl3pPr>
            <a:lvl4pPr lvl="3" algn="l">
              <a:lnSpc>
                <a:spcPct val="100000"/>
              </a:lnSpc>
              <a:spcBef>
                <a:spcPts val="0"/>
              </a:spcBef>
              <a:spcAft>
                <a:spcPts val="0"/>
              </a:spcAft>
              <a:buSzPts val="3600"/>
              <a:buNone/>
              <a:defRPr sz="3600"/>
            </a:lvl4pPr>
            <a:lvl5pPr lvl="4" algn="l">
              <a:lnSpc>
                <a:spcPct val="100000"/>
              </a:lnSpc>
              <a:spcBef>
                <a:spcPts val="0"/>
              </a:spcBef>
              <a:spcAft>
                <a:spcPts val="0"/>
              </a:spcAft>
              <a:buSzPts val="3600"/>
              <a:buNone/>
              <a:defRPr sz="3600"/>
            </a:lvl5pPr>
            <a:lvl6pPr lvl="5" algn="l">
              <a:lnSpc>
                <a:spcPct val="100000"/>
              </a:lnSpc>
              <a:spcBef>
                <a:spcPts val="0"/>
              </a:spcBef>
              <a:spcAft>
                <a:spcPts val="0"/>
              </a:spcAft>
              <a:buSzPts val="3600"/>
              <a:buNone/>
              <a:defRPr sz="3600"/>
            </a:lvl6pPr>
            <a:lvl7pPr lvl="6" algn="l">
              <a:lnSpc>
                <a:spcPct val="100000"/>
              </a:lnSpc>
              <a:spcBef>
                <a:spcPts val="0"/>
              </a:spcBef>
              <a:spcAft>
                <a:spcPts val="0"/>
              </a:spcAft>
              <a:buSzPts val="3600"/>
              <a:buNone/>
              <a:defRPr sz="3600"/>
            </a:lvl7pPr>
            <a:lvl8pPr lvl="7" algn="l">
              <a:lnSpc>
                <a:spcPct val="100000"/>
              </a:lnSpc>
              <a:spcBef>
                <a:spcPts val="0"/>
              </a:spcBef>
              <a:spcAft>
                <a:spcPts val="0"/>
              </a:spcAft>
              <a:buSzPts val="3600"/>
              <a:buNone/>
              <a:defRPr sz="3600"/>
            </a:lvl8pPr>
            <a:lvl9pPr lvl="8" algn="l">
              <a:lnSpc>
                <a:spcPct val="100000"/>
              </a:lnSpc>
              <a:spcBef>
                <a:spcPts val="0"/>
              </a:spcBef>
              <a:spcAft>
                <a:spcPts val="0"/>
              </a:spcAft>
              <a:buSzPts val="3600"/>
              <a:buNone/>
              <a:defRPr sz="3600"/>
            </a:lvl9pPr>
          </a:lstStyle>
          <a:p>
            <a:endParaRPr/>
          </a:p>
        </p:txBody>
      </p:sp>
      <p:sp>
        <p:nvSpPr>
          <p:cNvPr id="52" name="Google Shape;52;p34"/>
          <p:cNvSpPr txBox="1">
            <a:spLocks noGrp="1"/>
          </p:cNvSpPr>
          <p:nvPr>
            <p:ph type="title" idx="2"/>
          </p:nvPr>
        </p:nvSpPr>
        <p:spPr>
          <a:xfrm>
            <a:off x="3105600" y="1337313"/>
            <a:ext cx="2932800" cy="9783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6000"/>
              <a:buFont typeface="Roboto Black"/>
              <a:buNone/>
              <a:defRPr sz="9600"/>
            </a:lvl1pPr>
            <a:lvl2pPr lvl="1" algn="l">
              <a:lnSpc>
                <a:spcPct val="100000"/>
              </a:lnSpc>
              <a:spcBef>
                <a:spcPts val="0"/>
              </a:spcBef>
              <a:spcAft>
                <a:spcPts val="0"/>
              </a:spcAft>
              <a:buSzPts val="6000"/>
              <a:buFont typeface="Roboto Black"/>
              <a:buNone/>
              <a:defRPr sz="6000">
                <a:latin typeface="Roboto Black"/>
                <a:ea typeface="Roboto Black"/>
                <a:cs typeface="Roboto Black"/>
                <a:sym typeface="Roboto Black"/>
              </a:defRPr>
            </a:lvl2pPr>
            <a:lvl3pPr lvl="2" algn="l">
              <a:lnSpc>
                <a:spcPct val="100000"/>
              </a:lnSpc>
              <a:spcBef>
                <a:spcPts val="0"/>
              </a:spcBef>
              <a:spcAft>
                <a:spcPts val="0"/>
              </a:spcAft>
              <a:buSzPts val="6000"/>
              <a:buFont typeface="Roboto Black"/>
              <a:buNone/>
              <a:defRPr sz="6000">
                <a:latin typeface="Roboto Black"/>
                <a:ea typeface="Roboto Black"/>
                <a:cs typeface="Roboto Black"/>
                <a:sym typeface="Roboto Black"/>
              </a:defRPr>
            </a:lvl3pPr>
            <a:lvl4pPr lvl="3" algn="l">
              <a:lnSpc>
                <a:spcPct val="100000"/>
              </a:lnSpc>
              <a:spcBef>
                <a:spcPts val="0"/>
              </a:spcBef>
              <a:spcAft>
                <a:spcPts val="0"/>
              </a:spcAft>
              <a:buSzPts val="6000"/>
              <a:buFont typeface="Roboto Black"/>
              <a:buNone/>
              <a:defRPr sz="6000">
                <a:latin typeface="Roboto Black"/>
                <a:ea typeface="Roboto Black"/>
                <a:cs typeface="Roboto Black"/>
                <a:sym typeface="Roboto Black"/>
              </a:defRPr>
            </a:lvl4pPr>
            <a:lvl5pPr lvl="4" algn="l">
              <a:lnSpc>
                <a:spcPct val="100000"/>
              </a:lnSpc>
              <a:spcBef>
                <a:spcPts val="0"/>
              </a:spcBef>
              <a:spcAft>
                <a:spcPts val="0"/>
              </a:spcAft>
              <a:buSzPts val="6000"/>
              <a:buFont typeface="Roboto Black"/>
              <a:buNone/>
              <a:defRPr sz="6000">
                <a:latin typeface="Roboto Black"/>
                <a:ea typeface="Roboto Black"/>
                <a:cs typeface="Roboto Black"/>
                <a:sym typeface="Roboto Black"/>
              </a:defRPr>
            </a:lvl5pPr>
            <a:lvl6pPr lvl="5" algn="l">
              <a:lnSpc>
                <a:spcPct val="100000"/>
              </a:lnSpc>
              <a:spcBef>
                <a:spcPts val="0"/>
              </a:spcBef>
              <a:spcAft>
                <a:spcPts val="0"/>
              </a:spcAft>
              <a:buSzPts val="6000"/>
              <a:buFont typeface="Roboto Black"/>
              <a:buNone/>
              <a:defRPr sz="6000">
                <a:latin typeface="Roboto Black"/>
                <a:ea typeface="Roboto Black"/>
                <a:cs typeface="Roboto Black"/>
                <a:sym typeface="Roboto Black"/>
              </a:defRPr>
            </a:lvl6pPr>
            <a:lvl7pPr lvl="6" algn="l">
              <a:lnSpc>
                <a:spcPct val="100000"/>
              </a:lnSpc>
              <a:spcBef>
                <a:spcPts val="0"/>
              </a:spcBef>
              <a:spcAft>
                <a:spcPts val="0"/>
              </a:spcAft>
              <a:buSzPts val="6000"/>
              <a:buFont typeface="Roboto Black"/>
              <a:buNone/>
              <a:defRPr sz="6000">
                <a:latin typeface="Roboto Black"/>
                <a:ea typeface="Roboto Black"/>
                <a:cs typeface="Roboto Black"/>
                <a:sym typeface="Roboto Black"/>
              </a:defRPr>
            </a:lvl7pPr>
            <a:lvl8pPr lvl="7" algn="l">
              <a:lnSpc>
                <a:spcPct val="100000"/>
              </a:lnSpc>
              <a:spcBef>
                <a:spcPts val="0"/>
              </a:spcBef>
              <a:spcAft>
                <a:spcPts val="0"/>
              </a:spcAft>
              <a:buSzPts val="6000"/>
              <a:buFont typeface="Roboto Black"/>
              <a:buNone/>
              <a:defRPr sz="6000">
                <a:latin typeface="Roboto Black"/>
                <a:ea typeface="Roboto Black"/>
                <a:cs typeface="Roboto Black"/>
                <a:sym typeface="Roboto Black"/>
              </a:defRPr>
            </a:lvl8pPr>
            <a:lvl9pPr lvl="8" algn="l">
              <a:lnSpc>
                <a:spcPct val="100000"/>
              </a:lnSpc>
              <a:spcBef>
                <a:spcPts val="0"/>
              </a:spcBef>
              <a:spcAft>
                <a:spcPts val="0"/>
              </a:spcAft>
              <a:buSzPts val="6000"/>
              <a:buFont typeface="Roboto Black"/>
              <a:buNone/>
              <a:defRPr sz="6000">
                <a:latin typeface="Roboto Black"/>
                <a:ea typeface="Roboto Black"/>
                <a:cs typeface="Roboto Black"/>
                <a:sym typeface="Roboto Black"/>
              </a:defRPr>
            </a:lvl9pPr>
          </a:lstStyle>
          <a:p>
            <a:endParaRPr/>
          </a:p>
        </p:txBody>
      </p:sp>
      <p:sp>
        <p:nvSpPr>
          <p:cNvPr id="53" name="Google Shape;53;p34"/>
          <p:cNvSpPr txBox="1">
            <a:spLocks noGrp="1"/>
          </p:cNvSpPr>
          <p:nvPr>
            <p:ph type="subTitle" idx="1"/>
          </p:nvPr>
        </p:nvSpPr>
        <p:spPr>
          <a:xfrm>
            <a:off x="3017100" y="3392800"/>
            <a:ext cx="3109800" cy="3801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1400"/>
              <a:buNone/>
              <a:defRPr>
                <a:solidFill>
                  <a:schemeClr val="dk1"/>
                </a:solidFill>
              </a:defRPr>
            </a:lvl1pPr>
            <a:lvl2pPr lvl="1" algn="l">
              <a:lnSpc>
                <a:spcPct val="115000"/>
              </a:lnSpc>
              <a:spcBef>
                <a:spcPts val="0"/>
              </a:spcBef>
              <a:spcAft>
                <a:spcPts val="0"/>
              </a:spcAft>
              <a:buSzPts val="1400"/>
              <a:buNone/>
              <a:defRPr/>
            </a:lvl2pPr>
            <a:lvl3pPr lvl="2" algn="l">
              <a:lnSpc>
                <a:spcPct val="115000"/>
              </a:lnSpc>
              <a:spcBef>
                <a:spcPts val="1600"/>
              </a:spcBef>
              <a:spcAft>
                <a:spcPts val="0"/>
              </a:spcAft>
              <a:buSzPts val="1400"/>
              <a:buNone/>
              <a:defRPr/>
            </a:lvl3pPr>
            <a:lvl4pPr lvl="3" algn="l">
              <a:lnSpc>
                <a:spcPct val="115000"/>
              </a:lnSpc>
              <a:spcBef>
                <a:spcPts val="1600"/>
              </a:spcBef>
              <a:spcAft>
                <a:spcPts val="0"/>
              </a:spcAft>
              <a:buSzPts val="1400"/>
              <a:buNone/>
              <a:defRPr/>
            </a:lvl4pPr>
            <a:lvl5pPr lvl="4" algn="l">
              <a:lnSpc>
                <a:spcPct val="115000"/>
              </a:lnSpc>
              <a:spcBef>
                <a:spcPts val="1600"/>
              </a:spcBef>
              <a:spcAft>
                <a:spcPts val="0"/>
              </a:spcAft>
              <a:buSzPts val="1400"/>
              <a:buNone/>
              <a:defRPr/>
            </a:lvl5pPr>
            <a:lvl6pPr lvl="5" algn="l">
              <a:lnSpc>
                <a:spcPct val="115000"/>
              </a:lnSpc>
              <a:spcBef>
                <a:spcPts val="1600"/>
              </a:spcBef>
              <a:spcAft>
                <a:spcPts val="0"/>
              </a:spcAft>
              <a:buSzPts val="1400"/>
              <a:buNone/>
              <a:defRPr/>
            </a:lvl6pPr>
            <a:lvl7pPr lvl="6" algn="l">
              <a:lnSpc>
                <a:spcPct val="115000"/>
              </a:lnSpc>
              <a:spcBef>
                <a:spcPts val="1600"/>
              </a:spcBef>
              <a:spcAft>
                <a:spcPts val="0"/>
              </a:spcAft>
              <a:buSzPts val="1400"/>
              <a:buNone/>
              <a:defRPr/>
            </a:lvl7pPr>
            <a:lvl8pPr lvl="7" algn="l">
              <a:lnSpc>
                <a:spcPct val="115000"/>
              </a:lnSpc>
              <a:spcBef>
                <a:spcPts val="1600"/>
              </a:spcBef>
              <a:spcAft>
                <a:spcPts val="0"/>
              </a:spcAft>
              <a:buSzPts val="1400"/>
              <a:buNone/>
              <a:defRPr/>
            </a:lvl8pPr>
            <a:lvl9pPr lvl="8" algn="l">
              <a:lnSpc>
                <a:spcPct val="115000"/>
              </a:lnSpc>
              <a:spcBef>
                <a:spcPts val="1600"/>
              </a:spcBef>
              <a:spcAft>
                <a:spcPts val="1600"/>
              </a:spcAft>
              <a:buSzPts val="1400"/>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Number and text">
  <p:cSld name="CUSTOM_3">
    <p:spTree>
      <p:nvGrpSpPr>
        <p:cNvPr id="1" name="Shape 54"/>
        <p:cNvGrpSpPr/>
        <p:nvPr/>
      </p:nvGrpSpPr>
      <p:grpSpPr>
        <a:xfrm>
          <a:off x="0" y="0"/>
          <a:ext cx="0" cy="0"/>
          <a:chOff x="0" y="0"/>
          <a:chExt cx="0" cy="0"/>
        </a:xfrm>
      </p:grpSpPr>
      <p:sp>
        <p:nvSpPr>
          <p:cNvPr id="55" name="Google Shape;55;p35"/>
          <p:cNvSpPr/>
          <p:nvPr/>
        </p:nvSpPr>
        <p:spPr>
          <a:xfrm>
            <a:off x="-87775" y="368825"/>
            <a:ext cx="9423300" cy="710400"/>
          </a:xfrm>
          <a:prstGeom prst="rect">
            <a:avLst/>
          </a:prstGeom>
          <a:solidFill>
            <a:schemeClr val="accent5"/>
          </a:solidFill>
          <a:ln>
            <a:noFill/>
          </a:ln>
          <a:effectLst>
            <a:outerShdw blurRad="57150" dist="19050" dir="5400000" algn="bl" rotWithShape="0">
              <a:srgbClr val="999999">
                <a:alpha val="49803"/>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 name="Google Shape;56;p35"/>
          <p:cNvSpPr txBox="1">
            <a:spLocks noGrp="1"/>
          </p:cNvSpPr>
          <p:nvPr>
            <p:ph type="title"/>
          </p:nvPr>
        </p:nvSpPr>
        <p:spPr>
          <a:xfrm>
            <a:off x="884798" y="1787763"/>
            <a:ext cx="3200400" cy="615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5000"/>
              <a:buNone/>
              <a:defRPr sz="6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57" name="Google Shape;57;p35"/>
          <p:cNvSpPr txBox="1">
            <a:spLocks noGrp="1"/>
          </p:cNvSpPr>
          <p:nvPr>
            <p:ph type="subTitle" idx="1"/>
          </p:nvPr>
        </p:nvSpPr>
        <p:spPr>
          <a:xfrm>
            <a:off x="1099425" y="2419538"/>
            <a:ext cx="2771100" cy="52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500"/>
              <a:buNone/>
              <a:defRPr sz="1400"/>
            </a:lvl1pPr>
            <a:lvl2pPr lvl="1" algn="ctr">
              <a:lnSpc>
                <a:spcPct val="115000"/>
              </a:lnSpc>
              <a:spcBef>
                <a:spcPts val="160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58" name="Google Shape;58;p35"/>
          <p:cNvSpPr txBox="1">
            <a:spLocks noGrp="1"/>
          </p:cNvSpPr>
          <p:nvPr>
            <p:ph type="title" idx="2"/>
          </p:nvPr>
        </p:nvSpPr>
        <p:spPr>
          <a:xfrm>
            <a:off x="5058798" y="1787763"/>
            <a:ext cx="3200400" cy="615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5000"/>
              <a:buNone/>
              <a:defRPr sz="6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59" name="Google Shape;59;p35"/>
          <p:cNvSpPr txBox="1">
            <a:spLocks noGrp="1"/>
          </p:cNvSpPr>
          <p:nvPr>
            <p:ph type="subTitle" idx="3"/>
          </p:nvPr>
        </p:nvSpPr>
        <p:spPr>
          <a:xfrm>
            <a:off x="5273425" y="2419550"/>
            <a:ext cx="2771100" cy="5286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500"/>
              <a:buNone/>
              <a:defRPr sz="1400"/>
            </a:lvl1pPr>
            <a:lvl2pPr lvl="1" algn="ctr">
              <a:lnSpc>
                <a:spcPct val="115000"/>
              </a:lnSpc>
              <a:spcBef>
                <a:spcPts val="160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60" name="Google Shape;60;p35"/>
          <p:cNvSpPr txBox="1">
            <a:spLocks noGrp="1"/>
          </p:cNvSpPr>
          <p:nvPr>
            <p:ph type="title" idx="4"/>
          </p:nvPr>
        </p:nvSpPr>
        <p:spPr>
          <a:xfrm>
            <a:off x="2971798" y="3124275"/>
            <a:ext cx="3200400" cy="615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SzPts val="5000"/>
              <a:buNone/>
              <a:defRPr sz="6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endParaRPr/>
          </a:p>
        </p:txBody>
      </p:sp>
      <p:sp>
        <p:nvSpPr>
          <p:cNvPr id="61" name="Google Shape;61;p35"/>
          <p:cNvSpPr txBox="1">
            <a:spLocks noGrp="1"/>
          </p:cNvSpPr>
          <p:nvPr>
            <p:ph type="subTitle" idx="5"/>
          </p:nvPr>
        </p:nvSpPr>
        <p:spPr>
          <a:xfrm>
            <a:off x="3186425" y="3755525"/>
            <a:ext cx="2771100" cy="5727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500"/>
              <a:buNone/>
              <a:defRPr sz="1400"/>
            </a:lvl1pPr>
            <a:lvl2pPr lvl="1" algn="ctr">
              <a:lnSpc>
                <a:spcPct val="115000"/>
              </a:lnSpc>
              <a:spcBef>
                <a:spcPts val="160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62" name="Google Shape;62;p35"/>
          <p:cNvSpPr txBox="1">
            <a:spLocks noGrp="1"/>
          </p:cNvSpPr>
          <p:nvPr>
            <p:ph type="title" idx="6"/>
          </p:nvPr>
        </p:nvSpPr>
        <p:spPr>
          <a:xfrm>
            <a:off x="540000" y="368825"/>
            <a:ext cx="45222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a:endParaRPr/>
          </a:p>
        </p:txBody>
      </p:sp>
      <p:sp>
        <p:nvSpPr>
          <p:cNvPr id="63" name="Google Shape;63;p35"/>
          <p:cNvSpPr/>
          <p:nvPr/>
        </p:nvSpPr>
        <p:spPr>
          <a:xfrm>
            <a:off x="7984705" y="206401"/>
            <a:ext cx="961246" cy="1242582"/>
          </a:xfrm>
          <a:custGeom>
            <a:avLst/>
            <a:gdLst/>
            <a:ahLst/>
            <a:cxnLst/>
            <a:rect l="l" t="t" r="r" b="b"/>
            <a:pathLst>
              <a:path w="6045" h="7814" extrusionOk="0">
                <a:moveTo>
                  <a:pt x="4166" y="600"/>
                </a:moveTo>
                <a:cubicBezTo>
                  <a:pt x="4468" y="600"/>
                  <a:pt x="4767" y="671"/>
                  <a:pt x="5037" y="815"/>
                </a:cubicBezTo>
                <a:cubicBezTo>
                  <a:pt x="5320" y="956"/>
                  <a:pt x="5550" y="1186"/>
                  <a:pt x="5691" y="1468"/>
                </a:cubicBezTo>
                <a:cubicBezTo>
                  <a:pt x="5585" y="1663"/>
                  <a:pt x="5461" y="1840"/>
                  <a:pt x="5302" y="1999"/>
                </a:cubicBezTo>
                <a:lnTo>
                  <a:pt x="5214" y="2087"/>
                </a:lnTo>
                <a:cubicBezTo>
                  <a:pt x="4772" y="2370"/>
                  <a:pt x="4313" y="2617"/>
                  <a:pt x="3836" y="2829"/>
                </a:cubicBezTo>
                <a:cubicBezTo>
                  <a:pt x="3747" y="2405"/>
                  <a:pt x="3712" y="1981"/>
                  <a:pt x="3729" y="1557"/>
                </a:cubicBezTo>
                <a:cubicBezTo>
                  <a:pt x="3783" y="1221"/>
                  <a:pt x="3906" y="903"/>
                  <a:pt x="4065" y="602"/>
                </a:cubicBezTo>
                <a:cubicBezTo>
                  <a:pt x="4099" y="601"/>
                  <a:pt x="4132" y="600"/>
                  <a:pt x="4166" y="600"/>
                </a:cubicBezTo>
                <a:close/>
                <a:moveTo>
                  <a:pt x="4851" y="0"/>
                </a:moveTo>
                <a:cubicBezTo>
                  <a:pt x="4698" y="0"/>
                  <a:pt x="4544" y="36"/>
                  <a:pt x="4401" y="108"/>
                </a:cubicBezTo>
                <a:cubicBezTo>
                  <a:pt x="4383" y="125"/>
                  <a:pt x="3995" y="408"/>
                  <a:pt x="3924" y="461"/>
                </a:cubicBezTo>
                <a:cubicBezTo>
                  <a:pt x="3500" y="744"/>
                  <a:pt x="2899" y="1186"/>
                  <a:pt x="2793" y="1504"/>
                </a:cubicBezTo>
                <a:cubicBezTo>
                  <a:pt x="2775" y="1575"/>
                  <a:pt x="2810" y="2317"/>
                  <a:pt x="2881" y="3271"/>
                </a:cubicBezTo>
                <a:cubicBezTo>
                  <a:pt x="1503" y="3872"/>
                  <a:pt x="53" y="4455"/>
                  <a:pt x="53" y="4455"/>
                </a:cubicBezTo>
                <a:lnTo>
                  <a:pt x="0" y="6081"/>
                </a:lnTo>
                <a:cubicBezTo>
                  <a:pt x="0" y="6081"/>
                  <a:pt x="1485" y="5286"/>
                  <a:pt x="2952" y="4455"/>
                </a:cubicBezTo>
                <a:cubicBezTo>
                  <a:pt x="3076" y="6099"/>
                  <a:pt x="3199" y="7813"/>
                  <a:pt x="3199" y="7813"/>
                </a:cubicBezTo>
                <a:lnTo>
                  <a:pt x="4666" y="6788"/>
                </a:lnTo>
                <a:cubicBezTo>
                  <a:pt x="4666" y="6788"/>
                  <a:pt x="4295" y="5268"/>
                  <a:pt x="4030" y="3854"/>
                </a:cubicBezTo>
                <a:cubicBezTo>
                  <a:pt x="4914" y="3342"/>
                  <a:pt x="5621" y="2900"/>
                  <a:pt x="5727" y="2776"/>
                </a:cubicBezTo>
                <a:cubicBezTo>
                  <a:pt x="6045" y="2405"/>
                  <a:pt x="5956" y="938"/>
                  <a:pt x="5939" y="903"/>
                </a:cubicBezTo>
                <a:cubicBezTo>
                  <a:pt x="5939" y="903"/>
                  <a:pt x="5974" y="479"/>
                  <a:pt x="5391" y="161"/>
                </a:cubicBezTo>
                <a:cubicBezTo>
                  <a:pt x="5226" y="54"/>
                  <a:pt x="5039" y="0"/>
                  <a:pt x="485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4"/>
        <p:cNvGrpSpPr/>
        <p:nvPr/>
      </p:nvGrpSpPr>
      <p:grpSpPr>
        <a:xfrm>
          <a:off x="0" y="0"/>
          <a:ext cx="0" cy="0"/>
          <a:chOff x="0" y="0"/>
          <a:chExt cx="0" cy="0"/>
        </a:xfrm>
      </p:grpSpPr>
      <p:sp>
        <p:nvSpPr>
          <p:cNvPr id="65" name="Google Shape;65;p36"/>
          <p:cNvSpPr txBox="1">
            <a:spLocks noGrp="1"/>
          </p:cNvSpPr>
          <p:nvPr>
            <p:ph type="body" idx="1"/>
          </p:nvPr>
        </p:nvSpPr>
        <p:spPr>
          <a:xfrm>
            <a:off x="4497600" y="540000"/>
            <a:ext cx="4106400" cy="975600"/>
          </a:xfrm>
          <a:prstGeom prst="rect">
            <a:avLst/>
          </a:prstGeom>
          <a:noFill/>
          <a:ln>
            <a:noFill/>
          </a:ln>
        </p:spPr>
        <p:txBody>
          <a:bodyPr spcFirstLastPara="1" wrap="square" lIns="91425" tIns="91425" rIns="91425" bIns="91425" anchor="ctr" anchorCtr="0">
            <a:noAutofit/>
          </a:bodyPr>
          <a:lstStyle>
            <a:lvl1pPr marL="457200" lvl="0" indent="-228600" algn="r">
              <a:lnSpc>
                <a:spcPct val="100000"/>
              </a:lnSpc>
              <a:spcBef>
                <a:spcPts val="0"/>
              </a:spcBef>
              <a:spcAft>
                <a:spcPts val="0"/>
              </a:spcAft>
              <a:buSzPts val="1400"/>
              <a:buNone/>
              <a:defRPr sz="4100">
                <a:solidFill>
                  <a:schemeClr val="dk1"/>
                </a:solidFill>
                <a:latin typeface="Bebas Neue"/>
                <a:ea typeface="Bebas Neue"/>
                <a:cs typeface="Bebas Neue"/>
                <a:sym typeface="Bebas Neue"/>
              </a:defRPr>
            </a:lvl1pPr>
          </a:lstStyle>
          <a:p>
            <a:endParaRPr/>
          </a:p>
        </p:txBody>
      </p:sp>
      <p:sp>
        <p:nvSpPr>
          <p:cNvPr id="66" name="Google Shape;66;p36"/>
          <p:cNvSpPr/>
          <p:nvPr/>
        </p:nvSpPr>
        <p:spPr>
          <a:xfrm rot="-2700000" flipH="1">
            <a:off x="5316280" y="1765598"/>
            <a:ext cx="8495543" cy="2110501"/>
          </a:xfrm>
          <a:custGeom>
            <a:avLst/>
            <a:gdLst/>
            <a:ahLst/>
            <a:cxnLst/>
            <a:rect l="l" t="t" r="r" b="b"/>
            <a:pathLst>
              <a:path w="121463" h="28611" extrusionOk="0">
                <a:moveTo>
                  <a:pt x="1" y="8033"/>
                </a:moveTo>
                <a:lnTo>
                  <a:pt x="1" y="21804"/>
                </a:lnTo>
                <a:cubicBezTo>
                  <a:pt x="954" y="22076"/>
                  <a:pt x="1946" y="22329"/>
                  <a:pt x="2977" y="22582"/>
                </a:cubicBezTo>
                <a:cubicBezTo>
                  <a:pt x="3541" y="22698"/>
                  <a:pt x="4124" y="22834"/>
                  <a:pt x="4708" y="22951"/>
                </a:cubicBezTo>
                <a:cubicBezTo>
                  <a:pt x="5291" y="23068"/>
                  <a:pt x="5894" y="23165"/>
                  <a:pt x="6497" y="23243"/>
                </a:cubicBezTo>
                <a:cubicBezTo>
                  <a:pt x="7703" y="23457"/>
                  <a:pt x="8928" y="23574"/>
                  <a:pt x="10192" y="23690"/>
                </a:cubicBezTo>
                <a:cubicBezTo>
                  <a:pt x="10834" y="23768"/>
                  <a:pt x="11457" y="23807"/>
                  <a:pt x="12098" y="23826"/>
                </a:cubicBezTo>
                <a:lnTo>
                  <a:pt x="13071" y="23865"/>
                </a:lnTo>
                <a:lnTo>
                  <a:pt x="14043" y="23885"/>
                </a:lnTo>
                <a:cubicBezTo>
                  <a:pt x="15346" y="23885"/>
                  <a:pt x="16669" y="23826"/>
                  <a:pt x="17992" y="23729"/>
                </a:cubicBezTo>
                <a:cubicBezTo>
                  <a:pt x="18653" y="23671"/>
                  <a:pt x="19314" y="23593"/>
                  <a:pt x="19995" y="23496"/>
                </a:cubicBezTo>
                <a:cubicBezTo>
                  <a:pt x="20656" y="23418"/>
                  <a:pt x="21317" y="23321"/>
                  <a:pt x="21979" y="23204"/>
                </a:cubicBezTo>
                <a:cubicBezTo>
                  <a:pt x="22659" y="23068"/>
                  <a:pt x="23321" y="22932"/>
                  <a:pt x="23982" y="22776"/>
                </a:cubicBezTo>
                <a:cubicBezTo>
                  <a:pt x="24313" y="22698"/>
                  <a:pt x="24643" y="22620"/>
                  <a:pt x="24974" y="22543"/>
                </a:cubicBezTo>
                <a:lnTo>
                  <a:pt x="25480" y="22426"/>
                </a:lnTo>
                <a:cubicBezTo>
                  <a:pt x="25635" y="22387"/>
                  <a:pt x="25791" y="22329"/>
                  <a:pt x="25966" y="22290"/>
                </a:cubicBezTo>
                <a:cubicBezTo>
                  <a:pt x="26608" y="22095"/>
                  <a:pt x="27269" y="21881"/>
                  <a:pt x="27911" y="21687"/>
                </a:cubicBezTo>
                <a:cubicBezTo>
                  <a:pt x="28572" y="21473"/>
                  <a:pt x="29233" y="21259"/>
                  <a:pt x="29856" y="21006"/>
                </a:cubicBezTo>
                <a:lnTo>
                  <a:pt x="30828" y="20617"/>
                </a:lnTo>
                <a:lnTo>
                  <a:pt x="31781" y="20228"/>
                </a:lnTo>
                <a:cubicBezTo>
                  <a:pt x="32423" y="19975"/>
                  <a:pt x="33065" y="19723"/>
                  <a:pt x="33668" y="19431"/>
                </a:cubicBezTo>
                <a:lnTo>
                  <a:pt x="35535" y="18556"/>
                </a:lnTo>
                <a:lnTo>
                  <a:pt x="36468" y="18108"/>
                </a:lnTo>
                <a:lnTo>
                  <a:pt x="36935" y="17894"/>
                </a:lnTo>
                <a:lnTo>
                  <a:pt x="37383" y="17641"/>
                </a:lnTo>
                <a:cubicBezTo>
                  <a:pt x="38608" y="17000"/>
                  <a:pt x="39814" y="16397"/>
                  <a:pt x="41000" y="15755"/>
                </a:cubicBezTo>
                <a:cubicBezTo>
                  <a:pt x="42187" y="15132"/>
                  <a:pt x="43373" y="14452"/>
                  <a:pt x="44559" y="13849"/>
                </a:cubicBezTo>
                <a:cubicBezTo>
                  <a:pt x="45143" y="13518"/>
                  <a:pt x="45726" y="13188"/>
                  <a:pt x="46310" y="12876"/>
                </a:cubicBezTo>
                <a:cubicBezTo>
                  <a:pt x="46893" y="12565"/>
                  <a:pt x="47477" y="12235"/>
                  <a:pt x="48041" y="11865"/>
                </a:cubicBezTo>
                <a:cubicBezTo>
                  <a:pt x="48333" y="11690"/>
                  <a:pt x="48605" y="11515"/>
                  <a:pt x="48897" y="11340"/>
                </a:cubicBezTo>
                <a:cubicBezTo>
                  <a:pt x="49169" y="11165"/>
                  <a:pt x="49461" y="10990"/>
                  <a:pt x="49752" y="10854"/>
                </a:cubicBezTo>
                <a:cubicBezTo>
                  <a:pt x="50062" y="10718"/>
                  <a:pt x="50372" y="10602"/>
                  <a:pt x="50682" y="10486"/>
                </a:cubicBezTo>
                <a:lnTo>
                  <a:pt x="50682" y="10486"/>
                </a:lnTo>
                <a:cubicBezTo>
                  <a:pt x="50372" y="10602"/>
                  <a:pt x="50062" y="10718"/>
                  <a:pt x="49733" y="10795"/>
                </a:cubicBezTo>
                <a:cubicBezTo>
                  <a:pt x="49072" y="10970"/>
                  <a:pt x="48371" y="11087"/>
                  <a:pt x="47691" y="11106"/>
                </a:cubicBezTo>
                <a:cubicBezTo>
                  <a:pt x="46990" y="11165"/>
                  <a:pt x="46310" y="11262"/>
                  <a:pt x="45629" y="11340"/>
                </a:cubicBezTo>
                <a:cubicBezTo>
                  <a:pt x="45298" y="11379"/>
                  <a:pt x="44948" y="11418"/>
                  <a:pt x="44618" y="11457"/>
                </a:cubicBezTo>
                <a:cubicBezTo>
                  <a:pt x="37167" y="12273"/>
                  <a:pt x="29375" y="13366"/>
                  <a:pt x="21682" y="13366"/>
                </a:cubicBezTo>
                <a:cubicBezTo>
                  <a:pt x="17468" y="13366"/>
                  <a:pt x="13283" y="13038"/>
                  <a:pt x="9200" y="12157"/>
                </a:cubicBezTo>
                <a:cubicBezTo>
                  <a:pt x="8520" y="12021"/>
                  <a:pt x="7839" y="11846"/>
                  <a:pt x="7158" y="11670"/>
                </a:cubicBezTo>
                <a:cubicBezTo>
                  <a:pt x="4396" y="11068"/>
                  <a:pt x="2043" y="9687"/>
                  <a:pt x="1" y="8033"/>
                </a:cubicBezTo>
                <a:close/>
                <a:moveTo>
                  <a:pt x="81105" y="1"/>
                </a:moveTo>
                <a:cubicBezTo>
                  <a:pt x="80735" y="1"/>
                  <a:pt x="80346" y="20"/>
                  <a:pt x="79977" y="40"/>
                </a:cubicBezTo>
                <a:cubicBezTo>
                  <a:pt x="76923" y="195"/>
                  <a:pt x="73908" y="701"/>
                  <a:pt x="70972" y="1576"/>
                </a:cubicBezTo>
                <a:cubicBezTo>
                  <a:pt x="68151" y="2432"/>
                  <a:pt x="65390" y="3521"/>
                  <a:pt x="62725" y="4805"/>
                </a:cubicBezTo>
                <a:cubicBezTo>
                  <a:pt x="62064" y="5097"/>
                  <a:pt x="61422" y="5388"/>
                  <a:pt x="60800" y="5719"/>
                </a:cubicBezTo>
                <a:lnTo>
                  <a:pt x="59847" y="6166"/>
                </a:lnTo>
                <a:cubicBezTo>
                  <a:pt x="59535" y="6322"/>
                  <a:pt x="59224" y="6458"/>
                  <a:pt x="58913" y="6633"/>
                </a:cubicBezTo>
                <a:cubicBezTo>
                  <a:pt x="58291" y="6944"/>
                  <a:pt x="57688" y="7236"/>
                  <a:pt x="57065" y="7528"/>
                </a:cubicBezTo>
                <a:cubicBezTo>
                  <a:pt x="56443" y="7839"/>
                  <a:pt x="55840" y="8131"/>
                  <a:pt x="55237" y="8442"/>
                </a:cubicBezTo>
                <a:cubicBezTo>
                  <a:pt x="54634" y="8734"/>
                  <a:pt x="54051" y="9045"/>
                  <a:pt x="53448" y="9317"/>
                </a:cubicBezTo>
                <a:cubicBezTo>
                  <a:pt x="52845" y="9609"/>
                  <a:pt x="52242" y="9901"/>
                  <a:pt x="51619" y="10134"/>
                </a:cubicBezTo>
                <a:cubicBezTo>
                  <a:pt x="51308" y="10251"/>
                  <a:pt x="50997" y="10387"/>
                  <a:pt x="50686" y="10484"/>
                </a:cubicBezTo>
                <a:cubicBezTo>
                  <a:pt x="50997" y="10387"/>
                  <a:pt x="51308" y="10270"/>
                  <a:pt x="51639" y="10153"/>
                </a:cubicBezTo>
                <a:cubicBezTo>
                  <a:pt x="52281" y="9940"/>
                  <a:pt x="52923" y="9764"/>
                  <a:pt x="53584" y="9589"/>
                </a:cubicBezTo>
                <a:cubicBezTo>
                  <a:pt x="53914" y="9512"/>
                  <a:pt x="54245" y="9434"/>
                  <a:pt x="54576" y="9356"/>
                </a:cubicBezTo>
                <a:cubicBezTo>
                  <a:pt x="54906" y="9278"/>
                  <a:pt x="55237" y="9181"/>
                  <a:pt x="55568" y="9123"/>
                </a:cubicBezTo>
                <a:cubicBezTo>
                  <a:pt x="56073" y="9025"/>
                  <a:pt x="56579" y="8928"/>
                  <a:pt x="57085" y="8850"/>
                </a:cubicBezTo>
                <a:cubicBezTo>
                  <a:pt x="57590" y="8773"/>
                  <a:pt x="58116" y="8695"/>
                  <a:pt x="58621" y="8636"/>
                </a:cubicBezTo>
                <a:cubicBezTo>
                  <a:pt x="61522" y="8281"/>
                  <a:pt x="64395" y="8111"/>
                  <a:pt x="67234" y="8111"/>
                </a:cubicBezTo>
                <a:cubicBezTo>
                  <a:pt x="87694" y="8111"/>
                  <a:pt x="106415" y="16929"/>
                  <a:pt x="121462" y="28611"/>
                </a:cubicBezTo>
                <a:lnTo>
                  <a:pt x="121462" y="13499"/>
                </a:lnTo>
                <a:cubicBezTo>
                  <a:pt x="118681" y="11340"/>
                  <a:pt x="115725" y="9395"/>
                  <a:pt x="112652" y="7664"/>
                </a:cubicBezTo>
                <a:cubicBezTo>
                  <a:pt x="110395" y="6400"/>
                  <a:pt x="108081" y="5291"/>
                  <a:pt x="105669" y="4319"/>
                </a:cubicBezTo>
                <a:cubicBezTo>
                  <a:pt x="103102" y="3268"/>
                  <a:pt x="100437" y="2432"/>
                  <a:pt x="97734" y="1771"/>
                </a:cubicBezTo>
                <a:cubicBezTo>
                  <a:pt x="94875" y="1071"/>
                  <a:pt x="91977" y="584"/>
                  <a:pt x="89040" y="312"/>
                </a:cubicBezTo>
                <a:lnTo>
                  <a:pt x="87931" y="195"/>
                </a:lnTo>
                <a:lnTo>
                  <a:pt x="86803" y="118"/>
                </a:lnTo>
                <a:cubicBezTo>
                  <a:pt x="86414" y="98"/>
                  <a:pt x="86045" y="79"/>
                  <a:pt x="85675" y="59"/>
                </a:cubicBezTo>
                <a:lnTo>
                  <a:pt x="84528" y="20"/>
                </a:lnTo>
                <a:cubicBezTo>
                  <a:pt x="84158" y="20"/>
                  <a:pt x="83769" y="1"/>
                  <a:pt x="83400" y="1"/>
                </a:cubicBezTo>
                <a:close/>
              </a:path>
            </a:pathLst>
          </a:custGeom>
          <a:solidFill>
            <a:srgbClr val="A560B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 1">
  <p:cSld name="CUSTOM_6">
    <p:spTree>
      <p:nvGrpSpPr>
        <p:cNvPr id="1" name="Shape 67"/>
        <p:cNvGrpSpPr/>
        <p:nvPr/>
      </p:nvGrpSpPr>
      <p:grpSpPr>
        <a:xfrm>
          <a:off x="0" y="0"/>
          <a:ext cx="0" cy="0"/>
          <a:chOff x="0" y="0"/>
          <a:chExt cx="0" cy="0"/>
        </a:xfrm>
      </p:grpSpPr>
      <p:sp>
        <p:nvSpPr>
          <p:cNvPr id="68" name="Google Shape;68;p37"/>
          <p:cNvSpPr/>
          <p:nvPr/>
        </p:nvSpPr>
        <p:spPr>
          <a:xfrm>
            <a:off x="-170225" y="368825"/>
            <a:ext cx="9776400" cy="7104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9" name="Google Shape;69;p37"/>
          <p:cNvSpPr txBox="1">
            <a:spLocks noGrp="1"/>
          </p:cNvSpPr>
          <p:nvPr>
            <p:ph type="title"/>
          </p:nvPr>
        </p:nvSpPr>
        <p:spPr>
          <a:xfrm>
            <a:off x="540000" y="368825"/>
            <a:ext cx="2701500" cy="572700"/>
          </a:xfrm>
          <a:prstGeom prst="rect">
            <a:avLst/>
          </a:prstGeom>
          <a:noFill/>
          <a:ln>
            <a:noFill/>
          </a:ln>
        </p:spPr>
        <p:txBody>
          <a:bodyPr spcFirstLastPara="1" wrap="square" lIns="91425" tIns="91425" rIns="91425" bIns="91425" anchor="t" anchorCtr="0">
            <a:noAutofit/>
          </a:bodyPr>
          <a:lstStyle>
            <a:lvl1pPr lvl="0" algn="l">
              <a:lnSpc>
                <a:spcPct val="100000"/>
              </a:lnSpc>
              <a:spcBef>
                <a:spcPts val="0"/>
              </a:spcBef>
              <a:spcAft>
                <a:spcPts val="0"/>
              </a:spcAft>
              <a:buSzPts val="3600"/>
              <a:buNone/>
              <a:defRPr/>
            </a:lvl1pPr>
            <a:lvl2pPr lvl="1" algn="l">
              <a:lnSpc>
                <a:spcPct val="100000"/>
              </a:lnSpc>
              <a:spcBef>
                <a:spcPts val="0"/>
              </a:spcBef>
              <a:spcAft>
                <a:spcPts val="0"/>
              </a:spcAft>
              <a:buSzPts val="2800"/>
              <a:buFont typeface="Bebas Neue"/>
              <a:buNone/>
              <a:defRPr>
                <a:latin typeface="Bebas Neue"/>
                <a:ea typeface="Bebas Neue"/>
                <a:cs typeface="Bebas Neue"/>
                <a:sym typeface="Bebas Neue"/>
              </a:defRPr>
            </a:lvl2pPr>
            <a:lvl3pPr lvl="2" algn="l">
              <a:lnSpc>
                <a:spcPct val="100000"/>
              </a:lnSpc>
              <a:spcBef>
                <a:spcPts val="0"/>
              </a:spcBef>
              <a:spcAft>
                <a:spcPts val="0"/>
              </a:spcAft>
              <a:buSzPts val="2800"/>
              <a:buFont typeface="Bebas Neue"/>
              <a:buNone/>
              <a:defRPr>
                <a:latin typeface="Bebas Neue"/>
                <a:ea typeface="Bebas Neue"/>
                <a:cs typeface="Bebas Neue"/>
                <a:sym typeface="Bebas Neue"/>
              </a:defRPr>
            </a:lvl3pPr>
            <a:lvl4pPr lvl="3" algn="l">
              <a:lnSpc>
                <a:spcPct val="100000"/>
              </a:lnSpc>
              <a:spcBef>
                <a:spcPts val="0"/>
              </a:spcBef>
              <a:spcAft>
                <a:spcPts val="0"/>
              </a:spcAft>
              <a:buSzPts val="2800"/>
              <a:buFont typeface="Bebas Neue"/>
              <a:buNone/>
              <a:defRPr>
                <a:latin typeface="Bebas Neue"/>
                <a:ea typeface="Bebas Neue"/>
                <a:cs typeface="Bebas Neue"/>
                <a:sym typeface="Bebas Neue"/>
              </a:defRPr>
            </a:lvl4pPr>
            <a:lvl5pPr lvl="4" algn="l">
              <a:lnSpc>
                <a:spcPct val="100000"/>
              </a:lnSpc>
              <a:spcBef>
                <a:spcPts val="0"/>
              </a:spcBef>
              <a:spcAft>
                <a:spcPts val="0"/>
              </a:spcAft>
              <a:buSzPts val="2800"/>
              <a:buFont typeface="Bebas Neue"/>
              <a:buNone/>
              <a:defRPr>
                <a:latin typeface="Bebas Neue"/>
                <a:ea typeface="Bebas Neue"/>
                <a:cs typeface="Bebas Neue"/>
                <a:sym typeface="Bebas Neue"/>
              </a:defRPr>
            </a:lvl5pPr>
            <a:lvl6pPr lvl="5" algn="l">
              <a:lnSpc>
                <a:spcPct val="100000"/>
              </a:lnSpc>
              <a:spcBef>
                <a:spcPts val="0"/>
              </a:spcBef>
              <a:spcAft>
                <a:spcPts val="0"/>
              </a:spcAft>
              <a:buSzPts val="2800"/>
              <a:buFont typeface="Bebas Neue"/>
              <a:buNone/>
              <a:defRPr>
                <a:latin typeface="Bebas Neue"/>
                <a:ea typeface="Bebas Neue"/>
                <a:cs typeface="Bebas Neue"/>
                <a:sym typeface="Bebas Neue"/>
              </a:defRPr>
            </a:lvl6pPr>
            <a:lvl7pPr lvl="6" algn="l">
              <a:lnSpc>
                <a:spcPct val="100000"/>
              </a:lnSpc>
              <a:spcBef>
                <a:spcPts val="0"/>
              </a:spcBef>
              <a:spcAft>
                <a:spcPts val="0"/>
              </a:spcAft>
              <a:buSzPts val="2800"/>
              <a:buFont typeface="Bebas Neue"/>
              <a:buNone/>
              <a:defRPr>
                <a:latin typeface="Bebas Neue"/>
                <a:ea typeface="Bebas Neue"/>
                <a:cs typeface="Bebas Neue"/>
                <a:sym typeface="Bebas Neue"/>
              </a:defRPr>
            </a:lvl7pPr>
            <a:lvl8pPr lvl="7" algn="l">
              <a:lnSpc>
                <a:spcPct val="100000"/>
              </a:lnSpc>
              <a:spcBef>
                <a:spcPts val="0"/>
              </a:spcBef>
              <a:spcAft>
                <a:spcPts val="0"/>
              </a:spcAft>
              <a:buSzPts val="2800"/>
              <a:buFont typeface="Bebas Neue"/>
              <a:buNone/>
              <a:defRPr>
                <a:latin typeface="Bebas Neue"/>
                <a:ea typeface="Bebas Neue"/>
                <a:cs typeface="Bebas Neue"/>
                <a:sym typeface="Bebas Neue"/>
              </a:defRPr>
            </a:lvl8pPr>
            <a:lvl9pPr lvl="8" algn="l">
              <a:lnSpc>
                <a:spcPct val="100000"/>
              </a:lnSpc>
              <a:spcBef>
                <a:spcPts val="0"/>
              </a:spcBef>
              <a:spcAft>
                <a:spcPts val="0"/>
              </a:spcAft>
              <a:buSzPts val="2800"/>
              <a:buFont typeface="Bebas Neue"/>
              <a:buNone/>
              <a:defRPr>
                <a:latin typeface="Bebas Neue"/>
                <a:ea typeface="Bebas Neue"/>
                <a:cs typeface="Bebas Neue"/>
                <a:sym typeface="Bebas Neue"/>
              </a:defRPr>
            </a:lvl9pPr>
          </a:lstStyle>
          <a:p>
            <a:endParaRPr/>
          </a:p>
        </p:txBody>
      </p:sp>
      <p:sp>
        <p:nvSpPr>
          <p:cNvPr id="70" name="Google Shape;70;p37"/>
          <p:cNvSpPr txBox="1">
            <a:spLocks noGrp="1"/>
          </p:cNvSpPr>
          <p:nvPr>
            <p:ph type="subTitle" idx="1"/>
          </p:nvPr>
        </p:nvSpPr>
        <p:spPr>
          <a:xfrm>
            <a:off x="5154663" y="1603525"/>
            <a:ext cx="22683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100"/>
              <a:buFont typeface="Bebas Neue"/>
              <a:buNone/>
              <a:defRPr sz="2700">
                <a:solidFill>
                  <a:schemeClr val="dk1"/>
                </a:solidFill>
                <a:latin typeface="Bebas Neue"/>
                <a:ea typeface="Bebas Neue"/>
                <a:cs typeface="Bebas Neue"/>
                <a:sym typeface="Bebas Neue"/>
              </a:defRPr>
            </a:lvl1pPr>
            <a:lvl2pPr lvl="1" algn="ctr">
              <a:lnSpc>
                <a:spcPct val="115000"/>
              </a:lnSpc>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a:lnSpc>
                <a:spcPct val="115000"/>
              </a:lnSpc>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71" name="Google Shape;71;p37"/>
          <p:cNvSpPr txBox="1">
            <a:spLocks noGrp="1"/>
          </p:cNvSpPr>
          <p:nvPr>
            <p:ph type="subTitle" idx="2"/>
          </p:nvPr>
        </p:nvSpPr>
        <p:spPr>
          <a:xfrm>
            <a:off x="5248392" y="1908700"/>
            <a:ext cx="2081100" cy="102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72" name="Google Shape;72;p37"/>
          <p:cNvSpPr txBox="1">
            <a:spLocks noGrp="1"/>
          </p:cNvSpPr>
          <p:nvPr>
            <p:ph type="subTitle" idx="3"/>
          </p:nvPr>
        </p:nvSpPr>
        <p:spPr>
          <a:xfrm>
            <a:off x="1721052" y="1603525"/>
            <a:ext cx="22683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100"/>
              <a:buFont typeface="Bebas Neue"/>
              <a:buNone/>
              <a:defRPr sz="2700">
                <a:solidFill>
                  <a:schemeClr val="dk1"/>
                </a:solidFill>
                <a:latin typeface="Bebas Neue"/>
                <a:ea typeface="Bebas Neue"/>
                <a:cs typeface="Bebas Neue"/>
                <a:sym typeface="Bebas Neue"/>
              </a:defRPr>
            </a:lvl1pPr>
            <a:lvl2pPr lvl="1" algn="ctr">
              <a:lnSpc>
                <a:spcPct val="115000"/>
              </a:lnSpc>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a:lnSpc>
                <a:spcPct val="115000"/>
              </a:lnSpc>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73" name="Google Shape;73;p37"/>
          <p:cNvSpPr txBox="1">
            <a:spLocks noGrp="1"/>
          </p:cNvSpPr>
          <p:nvPr>
            <p:ph type="subTitle" idx="4"/>
          </p:nvPr>
        </p:nvSpPr>
        <p:spPr>
          <a:xfrm>
            <a:off x="1814675" y="1908700"/>
            <a:ext cx="2081100" cy="102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74" name="Google Shape;74;p37"/>
          <p:cNvSpPr txBox="1">
            <a:spLocks noGrp="1"/>
          </p:cNvSpPr>
          <p:nvPr>
            <p:ph type="subTitle" idx="5"/>
          </p:nvPr>
        </p:nvSpPr>
        <p:spPr>
          <a:xfrm>
            <a:off x="5154663" y="3215575"/>
            <a:ext cx="22683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100"/>
              <a:buFont typeface="Bebas Neue"/>
              <a:buNone/>
              <a:defRPr sz="2700">
                <a:solidFill>
                  <a:schemeClr val="dk1"/>
                </a:solidFill>
                <a:latin typeface="Bebas Neue"/>
                <a:ea typeface="Bebas Neue"/>
                <a:cs typeface="Bebas Neue"/>
                <a:sym typeface="Bebas Neue"/>
              </a:defRPr>
            </a:lvl1pPr>
            <a:lvl2pPr lvl="1" algn="ctr">
              <a:lnSpc>
                <a:spcPct val="115000"/>
              </a:lnSpc>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a:lnSpc>
                <a:spcPct val="115000"/>
              </a:lnSpc>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75" name="Google Shape;75;p37"/>
          <p:cNvSpPr txBox="1">
            <a:spLocks noGrp="1"/>
          </p:cNvSpPr>
          <p:nvPr>
            <p:ph type="subTitle" idx="6"/>
          </p:nvPr>
        </p:nvSpPr>
        <p:spPr>
          <a:xfrm>
            <a:off x="5193000" y="3520750"/>
            <a:ext cx="2191800" cy="102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76" name="Google Shape;76;p37"/>
          <p:cNvSpPr txBox="1">
            <a:spLocks noGrp="1"/>
          </p:cNvSpPr>
          <p:nvPr>
            <p:ph type="subTitle" idx="7"/>
          </p:nvPr>
        </p:nvSpPr>
        <p:spPr>
          <a:xfrm>
            <a:off x="1721025" y="3215575"/>
            <a:ext cx="2268300" cy="357000"/>
          </a:xfrm>
          <a:prstGeom prst="rect">
            <a:avLst/>
          </a:prstGeom>
          <a:noFill/>
          <a:ln>
            <a:noFill/>
          </a:ln>
        </p:spPr>
        <p:txBody>
          <a:bodyPr spcFirstLastPara="1" wrap="square" lIns="91425" tIns="91425" rIns="91425" bIns="91425" anchor="ctr" anchorCtr="0">
            <a:noAutofit/>
          </a:bodyPr>
          <a:lstStyle>
            <a:lvl1pPr lvl="0" algn="ctr">
              <a:lnSpc>
                <a:spcPct val="100000"/>
              </a:lnSpc>
              <a:spcBef>
                <a:spcPts val="0"/>
              </a:spcBef>
              <a:spcAft>
                <a:spcPts val="0"/>
              </a:spcAft>
              <a:buClr>
                <a:schemeClr val="dk1"/>
              </a:buClr>
              <a:buSzPts val="2100"/>
              <a:buFont typeface="Bebas Neue"/>
              <a:buNone/>
              <a:defRPr sz="2700">
                <a:solidFill>
                  <a:schemeClr val="dk1"/>
                </a:solidFill>
                <a:latin typeface="Bebas Neue"/>
                <a:ea typeface="Bebas Neue"/>
                <a:cs typeface="Bebas Neue"/>
                <a:sym typeface="Bebas Neue"/>
              </a:defRPr>
            </a:lvl1pPr>
            <a:lvl2pPr lvl="1" algn="ctr">
              <a:lnSpc>
                <a:spcPct val="115000"/>
              </a:lnSpc>
              <a:spcBef>
                <a:spcPts val="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2pPr>
            <a:lvl3pPr lvl="2"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3pPr>
            <a:lvl4pPr lvl="3"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4pPr>
            <a:lvl5pPr lvl="4"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5pPr>
            <a:lvl6pPr lvl="5"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6pPr>
            <a:lvl7pPr lvl="6"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7pPr>
            <a:lvl8pPr lvl="7" algn="ctr">
              <a:lnSpc>
                <a:spcPct val="115000"/>
              </a:lnSpc>
              <a:spcBef>
                <a:spcPts val="1600"/>
              </a:spcBef>
              <a:spcAft>
                <a:spcPts val="0"/>
              </a:spcAft>
              <a:buClr>
                <a:schemeClr val="dk1"/>
              </a:buClr>
              <a:buSzPts val="2100"/>
              <a:buFont typeface="Bebas Neue"/>
              <a:buNone/>
              <a:defRPr sz="2100" b="1">
                <a:solidFill>
                  <a:schemeClr val="dk1"/>
                </a:solidFill>
                <a:latin typeface="Bebas Neue"/>
                <a:ea typeface="Bebas Neue"/>
                <a:cs typeface="Bebas Neue"/>
                <a:sym typeface="Bebas Neue"/>
              </a:defRPr>
            </a:lvl8pPr>
            <a:lvl9pPr lvl="8" algn="ctr">
              <a:lnSpc>
                <a:spcPct val="115000"/>
              </a:lnSpc>
              <a:spcBef>
                <a:spcPts val="1600"/>
              </a:spcBef>
              <a:spcAft>
                <a:spcPts val="1600"/>
              </a:spcAft>
              <a:buClr>
                <a:schemeClr val="dk1"/>
              </a:buClr>
              <a:buSzPts val="2100"/>
              <a:buFont typeface="Bebas Neue"/>
              <a:buNone/>
              <a:defRPr sz="2100" b="1">
                <a:solidFill>
                  <a:schemeClr val="dk1"/>
                </a:solidFill>
                <a:latin typeface="Bebas Neue"/>
                <a:ea typeface="Bebas Neue"/>
                <a:cs typeface="Bebas Neue"/>
                <a:sym typeface="Bebas Neue"/>
              </a:defRPr>
            </a:lvl9pPr>
          </a:lstStyle>
          <a:p>
            <a:endParaRPr/>
          </a:p>
        </p:txBody>
      </p:sp>
      <p:sp>
        <p:nvSpPr>
          <p:cNvPr id="77" name="Google Shape;77;p37"/>
          <p:cNvSpPr txBox="1">
            <a:spLocks noGrp="1"/>
          </p:cNvSpPr>
          <p:nvPr>
            <p:ph type="subTitle" idx="8"/>
          </p:nvPr>
        </p:nvSpPr>
        <p:spPr>
          <a:xfrm>
            <a:off x="1814675" y="3520750"/>
            <a:ext cx="2081100" cy="1025100"/>
          </a:xfrm>
          <a:prstGeom prst="rect">
            <a:avLst/>
          </a:prstGeom>
          <a:noFill/>
          <a:ln>
            <a:noFill/>
          </a:ln>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400"/>
            </a:lvl1pPr>
            <a:lvl2pPr lvl="1" algn="ctr">
              <a:lnSpc>
                <a:spcPct val="115000"/>
              </a:lnSpc>
              <a:spcBef>
                <a:spcPts val="0"/>
              </a:spcBef>
              <a:spcAft>
                <a:spcPts val="0"/>
              </a:spcAft>
              <a:buSzPts val="1400"/>
              <a:buNone/>
              <a:defRPr/>
            </a:lvl2pPr>
            <a:lvl3pPr lvl="2" algn="ctr">
              <a:lnSpc>
                <a:spcPct val="115000"/>
              </a:lnSpc>
              <a:spcBef>
                <a:spcPts val="1600"/>
              </a:spcBef>
              <a:spcAft>
                <a:spcPts val="0"/>
              </a:spcAft>
              <a:buSzPts val="1400"/>
              <a:buNone/>
              <a:defRPr/>
            </a:lvl3pPr>
            <a:lvl4pPr lvl="3" algn="ctr">
              <a:lnSpc>
                <a:spcPct val="115000"/>
              </a:lnSpc>
              <a:spcBef>
                <a:spcPts val="1600"/>
              </a:spcBef>
              <a:spcAft>
                <a:spcPts val="0"/>
              </a:spcAft>
              <a:buSzPts val="1400"/>
              <a:buNone/>
              <a:defRPr/>
            </a:lvl4pPr>
            <a:lvl5pPr lvl="4" algn="ctr">
              <a:lnSpc>
                <a:spcPct val="115000"/>
              </a:lnSpc>
              <a:spcBef>
                <a:spcPts val="1600"/>
              </a:spcBef>
              <a:spcAft>
                <a:spcPts val="0"/>
              </a:spcAft>
              <a:buSzPts val="1400"/>
              <a:buNone/>
              <a:defRPr/>
            </a:lvl5pPr>
            <a:lvl6pPr lvl="5" algn="ctr">
              <a:lnSpc>
                <a:spcPct val="115000"/>
              </a:lnSpc>
              <a:spcBef>
                <a:spcPts val="1600"/>
              </a:spcBef>
              <a:spcAft>
                <a:spcPts val="0"/>
              </a:spcAft>
              <a:buSzPts val="1400"/>
              <a:buNone/>
              <a:defRPr/>
            </a:lvl6pPr>
            <a:lvl7pPr lvl="6" algn="ctr">
              <a:lnSpc>
                <a:spcPct val="115000"/>
              </a:lnSpc>
              <a:spcBef>
                <a:spcPts val="1600"/>
              </a:spcBef>
              <a:spcAft>
                <a:spcPts val="0"/>
              </a:spcAft>
              <a:buSzPts val="1400"/>
              <a:buNone/>
              <a:defRPr/>
            </a:lvl7pPr>
            <a:lvl8pPr lvl="7" algn="ctr">
              <a:lnSpc>
                <a:spcPct val="115000"/>
              </a:lnSpc>
              <a:spcBef>
                <a:spcPts val="1600"/>
              </a:spcBef>
              <a:spcAft>
                <a:spcPts val="0"/>
              </a:spcAft>
              <a:buSzPts val="1400"/>
              <a:buNone/>
              <a:defRPr/>
            </a:lvl8pPr>
            <a:lvl9pPr lvl="8" algn="ctr">
              <a:lnSpc>
                <a:spcPct val="115000"/>
              </a:lnSpc>
              <a:spcBef>
                <a:spcPts val="1600"/>
              </a:spcBef>
              <a:spcAft>
                <a:spcPts val="1600"/>
              </a:spcAft>
              <a:buSzPts val="1400"/>
              <a:buNone/>
              <a:defRPr/>
            </a:lvl9pPr>
          </a:lstStyle>
          <a:p>
            <a:endParaRPr/>
          </a:p>
        </p:txBody>
      </p:sp>
      <p:sp>
        <p:nvSpPr>
          <p:cNvPr id="78" name="Google Shape;78;p37"/>
          <p:cNvSpPr/>
          <p:nvPr/>
        </p:nvSpPr>
        <p:spPr>
          <a:xfrm>
            <a:off x="7984705" y="206401"/>
            <a:ext cx="961246" cy="1242582"/>
          </a:xfrm>
          <a:custGeom>
            <a:avLst/>
            <a:gdLst/>
            <a:ahLst/>
            <a:cxnLst/>
            <a:rect l="l" t="t" r="r" b="b"/>
            <a:pathLst>
              <a:path w="6045" h="7814" extrusionOk="0">
                <a:moveTo>
                  <a:pt x="4166" y="600"/>
                </a:moveTo>
                <a:cubicBezTo>
                  <a:pt x="4468" y="600"/>
                  <a:pt x="4767" y="671"/>
                  <a:pt x="5037" y="815"/>
                </a:cubicBezTo>
                <a:cubicBezTo>
                  <a:pt x="5320" y="956"/>
                  <a:pt x="5550" y="1186"/>
                  <a:pt x="5691" y="1468"/>
                </a:cubicBezTo>
                <a:cubicBezTo>
                  <a:pt x="5585" y="1663"/>
                  <a:pt x="5461" y="1840"/>
                  <a:pt x="5302" y="1999"/>
                </a:cubicBezTo>
                <a:lnTo>
                  <a:pt x="5214" y="2087"/>
                </a:lnTo>
                <a:cubicBezTo>
                  <a:pt x="4772" y="2370"/>
                  <a:pt x="4313" y="2617"/>
                  <a:pt x="3836" y="2829"/>
                </a:cubicBezTo>
                <a:cubicBezTo>
                  <a:pt x="3747" y="2405"/>
                  <a:pt x="3712" y="1981"/>
                  <a:pt x="3729" y="1557"/>
                </a:cubicBezTo>
                <a:cubicBezTo>
                  <a:pt x="3783" y="1221"/>
                  <a:pt x="3906" y="903"/>
                  <a:pt x="4065" y="602"/>
                </a:cubicBezTo>
                <a:cubicBezTo>
                  <a:pt x="4099" y="601"/>
                  <a:pt x="4132" y="600"/>
                  <a:pt x="4166" y="600"/>
                </a:cubicBezTo>
                <a:close/>
                <a:moveTo>
                  <a:pt x="4851" y="0"/>
                </a:moveTo>
                <a:cubicBezTo>
                  <a:pt x="4698" y="0"/>
                  <a:pt x="4544" y="36"/>
                  <a:pt x="4401" y="108"/>
                </a:cubicBezTo>
                <a:cubicBezTo>
                  <a:pt x="4383" y="125"/>
                  <a:pt x="3995" y="408"/>
                  <a:pt x="3924" y="461"/>
                </a:cubicBezTo>
                <a:cubicBezTo>
                  <a:pt x="3500" y="744"/>
                  <a:pt x="2899" y="1186"/>
                  <a:pt x="2793" y="1504"/>
                </a:cubicBezTo>
                <a:cubicBezTo>
                  <a:pt x="2775" y="1575"/>
                  <a:pt x="2810" y="2317"/>
                  <a:pt x="2881" y="3271"/>
                </a:cubicBezTo>
                <a:cubicBezTo>
                  <a:pt x="1503" y="3872"/>
                  <a:pt x="53" y="4455"/>
                  <a:pt x="53" y="4455"/>
                </a:cubicBezTo>
                <a:lnTo>
                  <a:pt x="0" y="6081"/>
                </a:lnTo>
                <a:cubicBezTo>
                  <a:pt x="0" y="6081"/>
                  <a:pt x="1485" y="5286"/>
                  <a:pt x="2952" y="4455"/>
                </a:cubicBezTo>
                <a:cubicBezTo>
                  <a:pt x="3076" y="6099"/>
                  <a:pt x="3199" y="7813"/>
                  <a:pt x="3199" y="7813"/>
                </a:cubicBezTo>
                <a:lnTo>
                  <a:pt x="4666" y="6788"/>
                </a:lnTo>
                <a:cubicBezTo>
                  <a:pt x="4666" y="6788"/>
                  <a:pt x="4295" y="5268"/>
                  <a:pt x="4030" y="3854"/>
                </a:cubicBezTo>
                <a:cubicBezTo>
                  <a:pt x="4914" y="3342"/>
                  <a:pt x="5621" y="2900"/>
                  <a:pt x="5727" y="2776"/>
                </a:cubicBezTo>
                <a:cubicBezTo>
                  <a:pt x="6045" y="2405"/>
                  <a:pt x="5956" y="938"/>
                  <a:pt x="5939" y="903"/>
                </a:cubicBezTo>
                <a:cubicBezTo>
                  <a:pt x="5939" y="903"/>
                  <a:pt x="5974" y="479"/>
                  <a:pt x="5391" y="161"/>
                </a:cubicBezTo>
                <a:cubicBezTo>
                  <a:pt x="5226" y="54"/>
                  <a:pt x="5039" y="0"/>
                  <a:pt x="4851" y="0"/>
                </a:cubicBezTo>
                <a:close/>
              </a:path>
            </a:pathLst>
          </a:cu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28"/>
          <p:cNvSpPr txBox="1">
            <a:spLocks noGrp="1"/>
          </p:cNvSpPr>
          <p:nvPr>
            <p:ph type="title"/>
          </p:nvPr>
        </p:nvSpPr>
        <p:spPr>
          <a:xfrm>
            <a:off x="540000" y="368825"/>
            <a:ext cx="80640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dk1"/>
              </a:buClr>
              <a:buSzPts val="3600"/>
              <a:buFont typeface="Bebas Neue"/>
              <a:buNone/>
              <a:defRPr sz="3600" b="0" i="0" u="none" strike="noStrike" cap="none">
                <a:solidFill>
                  <a:schemeClr val="dk1"/>
                </a:solidFill>
                <a:latin typeface="Bebas Neue"/>
                <a:ea typeface="Bebas Neue"/>
                <a:cs typeface="Bebas Neue"/>
                <a:sym typeface="Bebas Neue"/>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endParaRPr/>
          </a:p>
        </p:txBody>
      </p:sp>
      <p:sp>
        <p:nvSpPr>
          <p:cNvPr id="7" name="Google Shape;7;p28"/>
          <p:cNvSpPr txBox="1">
            <a:spLocks noGrp="1"/>
          </p:cNvSpPr>
          <p:nvPr>
            <p:ph type="body" idx="1"/>
          </p:nvPr>
        </p:nvSpPr>
        <p:spPr>
          <a:xfrm>
            <a:off x="540000" y="1308575"/>
            <a:ext cx="8064000" cy="3354900"/>
          </a:xfrm>
          <a:prstGeom prst="rect">
            <a:avLst/>
          </a:prstGeom>
          <a:noFill/>
          <a:ln>
            <a:noFill/>
          </a:ln>
        </p:spPr>
        <p:txBody>
          <a:bodyPr spcFirstLastPara="1" wrap="square" lIns="91425" tIns="91425" rIns="91425" bIns="91425" anchor="t" anchorCtr="0">
            <a:noAutofit/>
          </a:bodyPr>
          <a:lstStyle>
            <a:lvl1pPr marL="457200" marR="0" lvl="0" indent="-317500" algn="l" rtl="0">
              <a:lnSpc>
                <a:spcPct val="115000"/>
              </a:lnSpc>
              <a:spcBef>
                <a:spcPts val="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1pPr>
            <a:lvl2pPr marL="914400" marR="0" lvl="1"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2pPr>
            <a:lvl3pPr marL="1371600" marR="0" lvl="2"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3pPr>
            <a:lvl4pPr marL="1828800" marR="0" lvl="3"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4pPr>
            <a:lvl5pPr marL="2286000" marR="0" lvl="4"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5pPr>
            <a:lvl6pPr marL="2743200" marR="0" lvl="5"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6pPr>
            <a:lvl7pPr marL="3200400" marR="0" lvl="6"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7pPr>
            <a:lvl8pPr marL="3657600" marR="0" lvl="7" indent="-317500" algn="l" rtl="0">
              <a:lnSpc>
                <a:spcPct val="115000"/>
              </a:lnSpc>
              <a:spcBef>
                <a:spcPts val="1600"/>
              </a:spcBef>
              <a:spcAft>
                <a:spcPts val="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8pPr>
            <a:lvl9pPr marL="4114800" marR="0" lvl="8" indent="-317500" algn="l" rtl="0">
              <a:lnSpc>
                <a:spcPct val="115000"/>
              </a:lnSpc>
              <a:spcBef>
                <a:spcPts val="1600"/>
              </a:spcBef>
              <a:spcAft>
                <a:spcPts val="1600"/>
              </a:spcAft>
              <a:buClr>
                <a:schemeClr val="dk2"/>
              </a:buClr>
              <a:buSzPts val="1400"/>
              <a:buFont typeface="Poppins"/>
              <a:buChar char="■"/>
              <a:defRPr sz="1400" b="0" i="0" u="none" strike="noStrike" cap="none">
                <a:solidFill>
                  <a:schemeClr val="dk2"/>
                </a:solidFill>
                <a:latin typeface="Poppins"/>
                <a:ea typeface="Poppins"/>
                <a:cs typeface="Poppins"/>
                <a:sym typeface="Poppins"/>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chart" Target="../charts/char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chart" Target="../charts/char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27.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5.xml"/><Relationship Id="rId4" Type="http://schemas.openxmlformats.org/officeDocument/2006/relationships/image" Target="../media/image5.gif"/></Relationships>
</file>

<file path=ppt/slides/_rels/slide8.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8.xml"/><Relationship Id="rId1" Type="http://schemas.openxmlformats.org/officeDocument/2006/relationships/slideLayout" Target="../slideLayouts/slideLayout5.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1"/>
          <p:cNvSpPr txBox="1">
            <a:spLocks noGrp="1"/>
          </p:cNvSpPr>
          <p:nvPr>
            <p:ph type="ctrTitle"/>
          </p:nvPr>
        </p:nvSpPr>
        <p:spPr>
          <a:xfrm>
            <a:off x="279175" y="1176700"/>
            <a:ext cx="5766300" cy="22671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5200"/>
              <a:buNone/>
            </a:pPr>
            <a:r>
              <a:rPr lang="en-US" sz="4800"/>
              <a:t>DetecțiA tumorilor din vezica urinară cu ajutorul unui asistent automat</a:t>
            </a:r>
            <a:endParaRPr sz="4800"/>
          </a:p>
        </p:txBody>
      </p:sp>
      <p:sp>
        <p:nvSpPr>
          <p:cNvPr id="205" name="Google Shape;205;p1"/>
          <p:cNvSpPr txBox="1">
            <a:spLocks noGrp="1"/>
          </p:cNvSpPr>
          <p:nvPr>
            <p:ph type="subTitle" idx="1"/>
          </p:nvPr>
        </p:nvSpPr>
        <p:spPr>
          <a:xfrm>
            <a:off x="363925" y="3356725"/>
            <a:ext cx="5596800" cy="8283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2800"/>
              <a:buNone/>
            </a:pPr>
            <a:r>
              <a:rPr lang="en-US" sz="1100">
                <a:solidFill>
                  <a:srgbClr val="000000"/>
                </a:solidFill>
                <a:latin typeface="Arial"/>
                <a:ea typeface="Arial"/>
                <a:cs typeface="Arial"/>
                <a:sym typeface="Arial"/>
              </a:rPr>
              <a:t>Team members</a:t>
            </a:r>
            <a:endParaRPr sz="1100">
              <a:solidFill>
                <a:srgbClr val="000000"/>
              </a:solidFill>
              <a:latin typeface="Arial"/>
              <a:ea typeface="Arial"/>
              <a:cs typeface="Arial"/>
              <a:sym typeface="Arial"/>
            </a:endParaRPr>
          </a:p>
          <a:p>
            <a:pPr marL="0" lvl="0" indent="0" algn="l" rtl="0">
              <a:lnSpc>
                <a:spcPct val="100000"/>
              </a:lnSpc>
              <a:spcBef>
                <a:spcPts val="0"/>
              </a:spcBef>
              <a:spcAft>
                <a:spcPts val="0"/>
              </a:spcAft>
              <a:buSzPts val="2800"/>
              <a:buNone/>
            </a:pPr>
            <a:r>
              <a:rPr lang="en-US" sz="1100">
                <a:solidFill>
                  <a:srgbClr val="000000"/>
                </a:solidFill>
                <a:latin typeface="Arial"/>
                <a:ea typeface="Arial"/>
                <a:cs typeface="Arial"/>
                <a:sym typeface="Arial"/>
              </a:rPr>
              <a:t>Mircea Maria-Madalina, Applied Computational Intelligence, 256</a:t>
            </a:r>
            <a:endParaRPr sz="1100">
              <a:solidFill>
                <a:srgbClr val="000000"/>
              </a:solidFill>
              <a:latin typeface="Arial"/>
              <a:ea typeface="Arial"/>
              <a:cs typeface="Arial"/>
              <a:sym typeface="Arial"/>
            </a:endParaRPr>
          </a:p>
          <a:p>
            <a:pPr marL="0" lvl="0" indent="0" algn="l" rtl="0">
              <a:lnSpc>
                <a:spcPct val="100000"/>
              </a:lnSpc>
              <a:spcBef>
                <a:spcPts val="0"/>
              </a:spcBef>
              <a:spcAft>
                <a:spcPts val="0"/>
              </a:spcAft>
              <a:buSzPts val="2800"/>
              <a:buNone/>
            </a:pPr>
            <a:r>
              <a:rPr lang="en-US" sz="1100">
                <a:solidFill>
                  <a:srgbClr val="000000"/>
                </a:solidFill>
                <a:latin typeface="Arial"/>
                <a:ea typeface="Arial"/>
                <a:cs typeface="Arial"/>
                <a:sym typeface="Arial"/>
              </a:rPr>
              <a:t>Moisuc Naomi, Software Engineering, 258</a:t>
            </a:r>
            <a:endParaRPr sz="1100">
              <a:solidFill>
                <a:srgbClr val="000000"/>
              </a:solidFill>
              <a:latin typeface="Arial"/>
              <a:ea typeface="Arial"/>
              <a:cs typeface="Arial"/>
              <a:sym typeface="Arial"/>
            </a:endParaRPr>
          </a:p>
          <a:p>
            <a:pPr marL="0" lvl="0" indent="0" algn="l" rtl="0">
              <a:lnSpc>
                <a:spcPct val="100000"/>
              </a:lnSpc>
              <a:spcBef>
                <a:spcPts val="0"/>
              </a:spcBef>
              <a:spcAft>
                <a:spcPts val="0"/>
              </a:spcAft>
              <a:buSzPts val="2800"/>
              <a:buNone/>
            </a:pPr>
            <a:r>
              <a:rPr lang="en-US" sz="1100">
                <a:solidFill>
                  <a:srgbClr val="000000"/>
                </a:solidFill>
                <a:latin typeface="Arial"/>
                <a:ea typeface="Arial"/>
                <a:cs typeface="Arial"/>
                <a:sym typeface="Arial"/>
              </a:rPr>
              <a:t>Jugaru Robert-George, Software Engineering, 258</a:t>
            </a:r>
            <a:endParaRPr sz="1100">
              <a:solidFill>
                <a:srgbClr val="000000"/>
              </a:solidFill>
              <a:latin typeface="Arial"/>
              <a:ea typeface="Arial"/>
              <a:cs typeface="Arial"/>
              <a:sym typeface="Arial"/>
            </a:endParaRPr>
          </a:p>
          <a:p>
            <a:pPr marL="0" lvl="0" indent="0" algn="l" rtl="0">
              <a:lnSpc>
                <a:spcPct val="100000"/>
              </a:lnSpc>
              <a:spcBef>
                <a:spcPts val="0"/>
              </a:spcBef>
              <a:spcAft>
                <a:spcPts val="0"/>
              </a:spcAft>
              <a:buSzPts val="2800"/>
              <a:buNone/>
            </a:pPr>
            <a:endParaRPr sz="1100">
              <a:solidFill>
                <a:srgbClr val="000000"/>
              </a:solidFill>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10"/>
          <p:cNvSpPr txBox="1">
            <a:spLocks noGrp="1"/>
          </p:cNvSpPr>
          <p:nvPr>
            <p:ph type="title"/>
          </p:nvPr>
        </p:nvSpPr>
        <p:spPr>
          <a:xfrm>
            <a:off x="540000" y="368825"/>
            <a:ext cx="8064000" cy="5727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3600"/>
              <a:buNone/>
            </a:pPr>
            <a:r>
              <a:rPr lang="en-US"/>
              <a:t>Detectron2 de la facebook</a:t>
            </a:r>
            <a:endParaRPr/>
          </a:p>
        </p:txBody>
      </p:sp>
      <p:sp>
        <p:nvSpPr>
          <p:cNvPr id="296" name="Google Shape;296;p10"/>
          <p:cNvSpPr txBox="1"/>
          <p:nvPr/>
        </p:nvSpPr>
        <p:spPr>
          <a:xfrm>
            <a:off x="2617500" y="1130240"/>
            <a:ext cx="5986500" cy="767313"/>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chemeClr val="dk1"/>
              </a:buClr>
              <a:buSzPts val="1400"/>
              <a:buFont typeface="Poppins"/>
              <a:buChar char="●"/>
            </a:pPr>
            <a:r>
              <a:rPr lang="en-US" sz="1400" b="1" i="0" u="none" strike="noStrike" cap="none">
                <a:solidFill>
                  <a:schemeClr val="dk1"/>
                </a:solidFill>
                <a:latin typeface="Poppins"/>
                <a:ea typeface="Poppins"/>
                <a:cs typeface="Poppins"/>
                <a:sym typeface="Poppins"/>
              </a:rPr>
              <a:t>State-of-the-art, robust, eficient</a:t>
            </a:r>
            <a:endParaRPr sz="1400" b="1" i="0" u="none" strike="noStrike" cap="none">
              <a:solidFill>
                <a:schemeClr val="dk1"/>
              </a:solidFill>
              <a:latin typeface="Poppins"/>
              <a:ea typeface="Poppins"/>
              <a:cs typeface="Poppins"/>
              <a:sym typeface="Poppins"/>
            </a:endParaRPr>
          </a:p>
        </p:txBody>
      </p:sp>
      <p:pic>
        <p:nvPicPr>
          <p:cNvPr id="297" name="Google Shape;297;p10"/>
          <p:cNvPicPr preferRelativeResize="0"/>
          <p:nvPr/>
        </p:nvPicPr>
        <p:blipFill rotWithShape="1">
          <a:blip r:embed="rId3">
            <a:alphaModFix/>
          </a:blip>
          <a:srcRect/>
          <a:stretch/>
        </p:blipFill>
        <p:spPr>
          <a:xfrm>
            <a:off x="2022510" y="1567543"/>
            <a:ext cx="4521464" cy="3575957"/>
          </a:xfrm>
          <a:prstGeom prst="rect">
            <a:avLst/>
          </a:prstGeom>
          <a:noFill/>
          <a:ln>
            <a:noFill/>
          </a:ln>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11"/>
          <p:cNvSpPr txBox="1">
            <a:spLocks noGrp="1"/>
          </p:cNvSpPr>
          <p:nvPr>
            <p:ph type="title" idx="6"/>
          </p:nvPr>
        </p:nvSpPr>
        <p:spPr>
          <a:xfrm>
            <a:off x="540000" y="368825"/>
            <a:ext cx="4522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a:t>Backend flow</a:t>
            </a:r>
            <a:endParaRPr/>
          </a:p>
        </p:txBody>
      </p:sp>
      <p:pic>
        <p:nvPicPr>
          <p:cNvPr id="303" name="Google Shape;303;p11"/>
          <p:cNvPicPr preferRelativeResize="0"/>
          <p:nvPr/>
        </p:nvPicPr>
        <p:blipFill rotWithShape="1">
          <a:blip r:embed="rId3">
            <a:alphaModFix/>
          </a:blip>
          <a:srcRect/>
          <a:stretch/>
        </p:blipFill>
        <p:spPr>
          <a:xfrm>
            <a:off x="5290523" y="0"/>
            <a:ext cx="2051033" cy="5143500"/>
          </a:xfrm>
          <a:prstGeom prst="rect">
            <a:avLst/>
          </a:prstGeom>
          <a:noFill/>
          <a:ln>
            <a:noFill/>
          </a:ln>
        </p:spPr>
      </p:pic>
      <p:sp>
        <p:nvSpPr>
          <p:cNvPr id="304" name="Google Shape;304;p11"/>
          <p:cNvSpPr txBox="1"/>
          <p:nvPr/>
        </p:nvSpPr>
        <p:spPr>
          <a:xfrm>
            <a:off x="244367" y="1253993"/>
            <a:ext cx="5986500" cy="595433"/>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chemeClr val="dk1"/>
              </a:buClr>
              <a:buSzPts val="1400"/>
              <a:buFont typeface="Poppins"/>
              <a:buChar char="●"/>
            </a:pPr>
            <a:r>
              <a:rPr lang="en-US" sz="1400" b="1" i="0" u="none" strike="noStrike" cap="none" dirty="0">
                <a:solidFill>
                  <a:schemeClr val="dk1"/>
                </a:solidFill>
                <a:latin typeface="Poppins"/>
                <a:ea typeface="Poppins"/>
                <a:cs typeface="Poppins"/>
                <a:sym typeface="Poppins"/>
              </a:rPr>
              <a:t>Python </a:t>
            </a:r>
            <a:r>
              <a:rPr lang="en-US" sz="1400" b="1" i="0" u="none" strike="noStrike" cap="none" dirty="0" smtClean="0">
                <a:solidFill>
                  <a:schemeClr val="dk1"/>
                </a:solidFill>
                <a:latin typeface="Poppins"/>
                <a:ea typeface="Poppins"/>
                <a:cs typeface="Poppins"/>
                <a:sym typeface="Wingdings" panose="05000000000000000000" pitchFamily="2" charset="2"/>
              </a:rPr>
              <a:t> </a:t>
            </a:r>
            <a:r>
              <a:rPr lang="en-US" sz="1400" b="1" i="0" u="none" strike="noStrike" cap="none" dirty="0" err="1" smtClean="0">
                <a:solidFill>
                  <a:schemeClr val="dk1"/>
                </a:solidFill>
                <a:latin typeface="Poppins"/>
                <a:ea typeface="Poppins"/>
                <a:cs typeface="Poppins"/>
                <a:sym typeface="Poppins"/>
              </a:rPr>
              <a:t>cel</a:t>
            </a:r>
            <a:r>
              <a:rPr lang="en-US" sz="1400" b="1" i="0" u="none" strike="noStrike" cap="none" dirty="0" smtClean="0">
                <a:solidFill>
                  <a:schemeClr val="dk1"/>
                </a:solidFill>
                <a:latin typeface="Poppins"/>
                <a:ea typeface="Poppins"/>
                <a:cs typeface="Poppins"/>
                <a:sym typeface="Poppins"/>
              </a:rPr>
              <a:t> </a:t>
            </a:r>
            <a:r>
              <a:rPr lang="en-US" sz="1400" b="1" i="0" u="none" strike="noStrike" cap="none" dirty="0" err="1">
                <a:solidFill>
                  <a:schemeClr val="dk1"/>
                </a:solidFill>
                <a:latin typeface="Poppins"/>
                <a:ea typeface="Poppins"/>
                <a:cs typeface="Poppins"/>
                <a:sym typeface="Poppins"/>
              </a:rPr>
              <a:t>mai</a:t>
            </a:r>
            <a:r>
              <a:rPr lang="en-US" sz="1400" b="1" i="0" u="none" strike="noStrike" cap="none" dirty="0">
                <a:solidFill>
                  <a:schemeClr val="dk1"/>
                </a:solidFill>
                <a:latin typeface="Poppins"/>
                <a:ea typeface="Poppins"/>
                <a:cs typeface="Poppins"/>
                <a:sym typeface="Poppins"/>
              </a:rPr>
              <a:t> popular </a:t>
            </a:r>
            <a:r>
              <a:rPr lang="en-US" sz="1400" b="1" i="0" u="none" strike="noStrike" cap="none" dirty="0" err="1">
                <a:solidFill>
                  <a:schemeClr val="dk1"/>
                </a:solidFill>
                <a:latin typeface="Poppins"/>
                <a:ea typeface="Poppins"/>
                <a:cs typeface="Poppins"/>
                <a:sym typeface="Poppins"/>
              </a:rPr>
              <a:t>limbaj</a:t>
            </a:r>
            <a:r>
              <a:rPr lang="en-US" sz="1400" b="1" i="0" u="none" strike="noStrike" cap="none" dirty="0">
                <a:solidFill>
                  <a:schemeClr val="dk1"/>
                </a:solidFill>
                <a:latin typeface="Poppins"/>
                <a:ea typeface="Poppins"/>
                <a:cs typeface="Poppins"/>
                <a:sym typeface="Poppins"/>
              </a:rPr>
              <a:t> </a:t>
            </a:r>
            <a:r>
              <a:rPr lang="en-US" sz="1400" b="1" i="0" u="none" strike="noStrike" cap="none" dirty="0" err="1">
                <a:solidFill>
                  <a:schemeClr val="dk1"/>
                </a:solidFill>
                <a:latin typeface="Poppins"/>
                <a:ea typeface="Poppins"/>
                <a:cs typeface="Poppins"/>
                <a:sym typeface="Poppins"/>
              </a:rPr>
              <a:t>pentru</a:t>
            </a:r>
            <a:r>
              <a:rPr lang="en-US" sz="1400" b="1" i="0" u="none" strike="noStrike" cap="none" dirty="0">
                <a:solidFill>
                  <a:schemeClr val="dk1"/>
                </a:solidFill>
                <a:latin typeface="Poppins"/>
                <a:ea typeface="Poppins"/>
                <a:cs typeface="Poppins"/>
                <a:sym typeface="Poppins"/>
              </a:rPr>
              <a:t> AI</a:t>
            </a:r>
            <a:endParaRPr sz="1400" b="1" i="0" u="none" strike="noStrike" cap="none" dirty="0">
              <a:solidFill>
                <a:schemeClr val="dk1"/>
              </a:solidFill>
              <a:latin typeface="Poppins"/>
              <a:ea typeface="Poppins"/>
              <a:cs typeface="Poppins"/>
              <a:sym typeface="Poppins"/>
            </a:endParaRPr>
          </a:p>
        </p:txBody>
      </p:sp>
      <p:sp>
        <p:nvSpPr>
          <p:cNvPr id="305" name="Google Shape;305;p11"/>
          <p:cNvSpPr txBox="1"/>
          <p:nvPr/>
        </p:nvSpPr>
        <p:spPr>
          <a:xfrm>
            <a:off x="244367" y="1993128"/>
            <a:ext cx="5986500" cy="595433"/>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chemeClr val="dk1"/>
              </a:buClr>
              <a:buSzPts val="1400"/>
              <a:buFont typeface="Poppins"/>
              <a:buChar char="●"/>
            </a:pPr>
            <a:r>
              <a:rPr lang="en-US" sz="1400" b="1" i="0" u="none" strike="noStrike" cap="none" dirty="0" err="1">
                <a:solidFill>
                  <a:schemeClr val="dk1"/>
                </a:solidFill>
                <a:latin typeface="Poppins"/>
                <a:ea typeface="Poppins"/>
                <a:cs typeface="Poppins"/>
                <a:sym typeface="Poppins"/>
              </a:rPr>
              <a:t>Metoda</a:t>
            </a:r>
            <a:r>
              <a:rPr lang="en-US" sz="1400" b="1" i="0" u="none" strike="noStrike" cap="none" dirty="0">
                <a:solidFill>
                  <a:schemeClr val="dk1"/>
                </a:solidFill>
                <a:latin typeface="Poppins"/>
                <a:ea typeface="Poppins"/>
                <a:cs typeface="Poppins"/>
                <a:sym typeface="Poppins"/>
              </a:rPr>
              <a:t> 1  </a:t>
            </a:r>
            <a:r>
              <a:rPr lang="en-US" sz="1400" b="1" i="0" u="none" strike="noStrike" cap="none" dirty="0" smtClean="0">
                <a:solidFill>
                  <a:schemeClr val="dk1"/>
                </a:solidFill>
                <a:latin typeface="Poppins"/>
                <a:ea typeface="Poppins"/>
                <a:cs typeface="Poppins"/>
                <a:sym typeface="Wingdings" panose="05000000000000000000" pitchFamily="2" charset="2"/>
              </a:rPr>
              <a:t> </a:t>
            </a:r>
            <a:r>
              <a:rPr lang="en-US" sz="1400" b="1" i="0" u="none" strike="noStrike" cap="none" dirty="0" err="1" smtClean="0">
                <a:solidFill>
                  <a:schemeClr val="dk1"/>
                </a:solidFill>
                <a:latin typeface="Poppins"/>
                <a:ea typeface="Poppins"/>
                <a:cs typeface="Poppins"/>
                <a:sym typeface="Poppins"/>
              </a:rPr>
              <a:t>dreptunghi</a:t>
            </a:r>
            <a:endParaRPr sz="1400" b="1" i="0" u="none" strike="noStrike" cap="none" dirty="0">
              <a:solidFill>
                <a:schemeClr val="dk1"/>
              </a:solidFill>
              <a:latin typeface="Poppins"/>
              <a:ea typeface="Poppins"/>
              <a:cs typeface="Poppins"/>
              <a:sym typeface="Poppins"/>
            </a:endParaRPr>
          </a:p>
        </p:txBody>
      </p:sp>
      <p:sp>
        <p:nvSpPr>
          <p:cNvPr id="306" name="Google Shape;306;p11"/>
          <p:cNvSpPr txBox="1"/>
          <p:nvPr/>
        </p:nvSpPr>
        <p:spPr>
          <a:xfrm>
            <a:off x="244367" y="3564524"/>
            <a:ext cx="5986500" cy="595433"/>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chemeClr val="dk1"/>
              </a:buClr>
              <a:buSzPts val="1400"/>
              <a:buFont typeface="Poppins"/>
              <a:buChar char="●"/>
            </a:pPr>
            <a:r>
              <a:rPr lang="en-US" sz="1400" b="1" i="0" u="none" strike="noStrike" cap="none" dirty="0" err="1">
                <a:solidFill>
                  <a:schemeClr val="dk1"/>
                </a:solidFill>
                <a:latin typeface="Poppins"/>
                <a:ea typeface="Poppins"/>
                <a:cs typeface="Poppins"/>
                <a:sym typeface="Poppins"/>
              </a:rPr>
              <a:t>Metoda</a:t>
            </a:r>
            <a:r>
              <a:rPr lang="en-US" sz="1400" b="1" i="0" u="none" strike="noStrike" cap="none" dirty="0">
                <a:solidFill>
                  <a:schemeClr val="dk1"/>
                </a:solidFill>
                <a:latin typeface="Poppins"/>
                <a:ea typeface="Poppins"/>
                <a:cs typeface="Poppins"/>
                <a:sym typeface="Poppins"/>
              </a:rPr>
              <a:t> 2  </a:t>
            </a:r>
            <a:r>
              <a:rPr lang="en-US" sz="1400" b="1" i="0" u="none" strike="noStrike" cap="none" dirty="0" smtClean="0">
                <a:solidFill>
                  <a:schemeClr val="dk1"/>
                </a:solidFill>
                <a:latin typeface="Poppins"/>
                <a:ea typeface="Poppins"/>
                <a:cs typeface="Poppins"/>
                <a:sym typeface="Wingdings" panose="05000000000000000000" pitchFamily="2" charset="2"/>
              </a:rPr>
              <a:t> </a:t>
            </a:r>
            <a:r>
              <a:rPr lang="en-US" sz="1400" b="1" i="0" u="none" strike="noStrike" cap="none" dirty="0" err="1" smtClean="0">
                <a:solidFill>
                  <a:schemeClr val="dk1"/>
                </a:solidFill>
                <a:latin typeface="Poppins"/>
                <a:ea typeface="Poppins"/>
                <a:cs typeface="Poppins"/>
                <a:sym typeface="Poppins"/>
              </a:rPr>
              <a:t>segmentare</a:t>
            </a:r>
            <a:endParaRPr sz="1400" b="1" i="0" u="none" strike="noStrike" cap="none" dirty="0">
              <a:solidFill>
                <a:schemeClr val="dk1"/>
              </a:solidFill>
              <a:latin typeface="Poppins"/>
              <a:ea typeface="Poppins"/>
              <a:cs typeface="Poppins"/>
              <a:sym typeface="Poppins"/>
            </a:endParaRPr>
          </a:p>
        </p:txBody>
      </p:sp>
      <p:pic>
        <p:nvPicPr>
          <p:cNvPr id="307" name="Google Shape;307;p11"/>
          <p:cNvPicPr preferRelativeResize="0"/>
          <p:nvPr/>
        </p:nvPicPr>
        <p:blipFill rotWithShape="1">
          <a:blip r:embed="rId4">
            <a:alphaModFix/>
          </a:blip>
          <a:srcRect/>
          <a:stretch/>
        </p:blipFill>
        <p:spPr>
          <a:xfrm>
            <a:off x="1195852" y="2376979"/>
            <a:ext cx="1187545" cy="1187545"/>
          </a:xfrm>
          <a:prstGeom prst="rect">
            <a:avLst/>
          </a:prstGeom>
          <a:noFill/>
          <a:ln>
            <a:noFill/>
          </a:ln>
        </p:spPr>
      </p:pic>
      <p:pic>
        <p:nvPicPr>
          <p:cNvPr id="308" name="Google Shape;308;p11"/>
          <p:cNvPicPr preferRelativeResize="0"/>
          <p:nvPr/>
        </p:nvPicPr>
        <p:blipFill rotWithShape="1">
          <a:blip r:embed="rId5">
            <a:alphaModFix/>
          </a:blip>
          <a:srcRect/>
          <a:stretch/>
        </p:blipFill>
        <p:spPr>
          <a:xfrm>
            <a:off x="1017529" y="3711272"/>
            <a:ext cx="1544380" cy="1544380"/>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12"/>
          <p:cNvSpPr txBox="1">
            <a:spLocks noGrp="1"/>
          </p:cNvSpPr>
          <p:nvPr>
            <p:ph type="title"/>
          </p:nvPr>
        </p:nvSpPr>
        <p:spPr>
          <a:xfrm>
            <a:off x="540000" y="368825"/>
            <a:ext cx="8064000" cy="5727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3600"/>
              <a:buNone/>
            </a:pPr>
            <a:r>
              <a:rPr lang="en-US"/>
              <a:t>Comunicare client-server</a:t>
            </a:r>
            <a:endParaRPr/>
          </a:p>
        </p:txBody>
      </p:sp>
      <p:sp>
        <p:nvSpPr>
          <p:cNvPr id="314" name="Google Shape;314;p12"/>
          <p:cNvSpPr txBox="1"/>
          <p:nvPr/>
        </p:nvSpPr>
        <p:spPr>
          <a:xfrm>
            <a:off x="209991" y="1546241"/>
            <a:ext cx="6321438" cy="595433"/>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chemeClr val="dk1"/>
              </a:buClr>
              <a:buSzPts val="1400"/>
              <a:buFont typeface="Poppins"/>
              <a:buChar char="●"/>
            </a:pPr>
            <a:r>
              <a:rPr lang="en-US" sz="1400" b="1" i="0" u="none" strike="noStrike" cap="none" dirty="0">
                <a:solidFill>
                  <a:schemeClr val="dk1"/>
                </a:solidFill>
                <a:latin typeface="Poppins"/>
                <a:ea typeface="Poppins"/>
                <a:cs typeface="Poppins"/>
                <a:sym typeface="Poppins"/>
              </a:rPr>
              <a:t>JSON </a:t>
            </a:r>
            <a:r>
              <a:rPr lang="en-US" sz="1400" b="1" i="0" u="none" strike="noStrike" cap="none" dirty="0" smtClean="0">
                <a:solidFill>
                  <a:schemeClr val="dk1"/>
                </a:solidFill>
                <a:latin typeface="Poppins"/>
                <a:ea typeface="Poppins"/>
                <a:cs typeface="Poppins"/>
                <a:sym typeface="Wingdings" panose="05000000000000000000" pitchFamily="2" charset="2"/>
              </a:rPr>
              <a:t> </a:t>
            </a:r>
            <a:r>
              <a:rPr lang="en-US" sz="1400" b="1" i="0" u="none" strike="noStrike" cap="none" dirty="0" smtClean="0">
                <a:solidFill>
                  <a:schemeClr val="dk1"/>
                </a:solidFill>
                <a:latin typeface="Poppins"/>
                <a:ea typeface="Poppins"/>
                <a:cs typeface="Poppins"/>
                <a:sym typeface="Poppins"/>
              </a:rPr>
              <a:t>e.g</a:t>
            </a:r>
            <a:r>
              <a:rPr lang="en-US" sz="1400" b="1" i="0" u="none" strike="noStrike" cap="none" dirty="0">
                <a:solidFill>
                  <a:schemeClr val="dk1"/>
                </a:solidFill>
                <a:latin typeface="Poppins"/>
                <a:ea typeface="Poppins"/>
                <a:cs typeface="Poppins"/>
                <a:sym typeface="Poppins"/>
              </a:rPr>
              <a:t>.{« code »: 200, « error »: «  », « </a:t>
            </a:r>
            <a:r>
              <a:rPr lang="en-US" sz="1400" b="1" i="0" u="none" strike="noStrike" cap="none" dirty="0" err="1">
                <a:solidFill>
                  <a:schemeClr val="dk1"/>
                </a:solidFill>
                <a:latin typeface="Poppins"/>
                <a:ea typeface="Poppins"/>
                <a:cs typeface="Poppins"/>
                <a:sym typeface="Poppins"/>
              </a:rPr>
              <a:t>result_bytes</a:t>
            </a:r>
            <a:r>
              <a:rPr lang="en-US" sz="1400" b="1" i="0" u="none" strike="noStrike" cap="none" dirty="0">
                <a:solidFill>
                  <a:schemeClr val="dk1"/>
                </a:solidFill>
                <a:latin typeface="Poppins"/>
                <a:ea typeface="Poppins"/>
                <a:cs typeface="Poppins"/>
                <a:sym typeface="Poppins"/>
              </a:rPr>
              <a:t> »: [….]}</a:t>
            </a:r>
            <a:endParaRPr sz="1400" b="1" i="0" u="none" strike="noStrike" cap="none" dirty="0">
              <a:solidFill>
                <a:schemeClr val="dk1"/>
              </a:solidFill>
              <a:latin typeface="Poppins"/>
              <a:ea typeface="Poppins"/>
              <a:cs typeface="Poppins"/>
              <a:sym typeface="Poppins"/>
            </a:endParaRPr>
          </a:p>
        </p:txBody>
      </p:sp>
      <p:sp>
        <p:nvSpPr>
          <p:cNvPr id="315" name="Google Shape;315;p12"/>
          <p:cNvSpPr txBox="1"/>
          <p:nvPr/>
        </p:nvSpPr>
        <p:spPr>
          <a:xfrm>
            <a:off x="209991" y="1980523"/>
            <a:ext cx="6321438" cy="595433"/>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chemeClr val="dk1"/>
              </a:buClr>
              <a:buSzPts val="1400"/>
              <a:buFont typeface="Poppins"/>
              <a:buChar char="●"/>
            </a:pPr>
            <a:r>
              <a:rPr lang="en-US" sz="1400" b="1" i="0" u="none" strike="noStrike" cap="none">
                <a:solidFill>
                  <a:schemeClr val="dk1"/>
                </a:solidFill>
                <a:latin typeface="Poppins"/>
                <a:ea typeface="Poppins"/>
                <a:cs typeface="Poppins"/>
                <a:sym typeface="Poppins"/>
              </a:rPr>
              <a:t>Endpoints:</a:t>
            </a:r>
            <a:endParaRPr/>
          </a:p>
        </p:txBody>
      </p:sp>
      <p:sp>
        <p:nvSpPr>
          <p:cNvPr id="316" name="Google Shape;316;p12"/>
          <p:cNvSpPr txBox="1"/>
          <p:nvPr/>
        </p:nvSpPr>
        <p:spPr>
          <a:xfrm>
            <a:off x="209991" y="2246103"/>
            <a:ext cx="6321438" cy="595433"/>
          </a:xfrm>
          <a:prstGeom prst="rect">
            <a:avLst/>
          </a:prstGeom>
          <a:noFill/>
          <a:ln>
            <a:noFill/>
          </a:ln>
        </p:spPr>
        <p:txBody>
          <a:bodyPr spcFirstLastPara="1" wrap="square" lIns="91425" tIns="91425" rIns="91425" bIns="91425" anchor="t" anchorCtr="0">
            <a:noAutofit/>
          </a:bodyPr>
          <a:lstStyle/>
          <a:p>
            <a:pPr marL="914400" marR="0" lvl="1" indent="-317500" algn="l" rtl="0">
              <a:lnSpc>
                <a:spcPct val="115000"/>
              </a:lnSpc>
              <a:spcBef>
                <a:spcPts val="1600"/>
              </a:spcBef>
              <a:spcAft>
                <a:spcPts val="0"/>
              </a:spcAft>
              <a:buClr>
                <a:schemeClr val="dk1"/>
              </a:buClr>
              <a:buSzPts val="1400"/>
              <a:buFont typeface="Poppins"/>
              <a:buChar char="○"/>
            </a:pPr>
            <a:r>
              <a:rPr lang="en-US" sz="1400" b="1" i="0" u="none" strike="noStrike" cap="none">
                <a:solidFill>
                  <a:schemeClr val="dk1"/>
                </a:solidFill>
                <a:latin typeface="Poppins"/>
                <a:ea typeface="Poppins"/>
                <a:cs typeface="Poppins"/>
                <a:sym typeface="Poppins"/>
              </a:rPr>
              <a:t>analyse_image_server</a:t>
            </a:r>
            <a:endParaRPr sz="1400" b="1" i="0" u="none" strike="noStrike" cap="none">
              <a:solidFill>
                <a:schemeClr val="dk1"/>
              </a:solidFill>
              <a:latin typeface="Poppins"/>
              <a:ea typeface="Poppins"/>
              <a:cs typeface="Poppins"/>
              <a:sym typeface="Poppins"/>
            </a:endParaRPr>
          </a:p>
        </p:txBody>
      </p:sp>
      <p:sp>
        <p:nvSpPr>
          <p:cNvPr id="317" name="Google Shape;317;p12"/>
          <p:cNvSpPr txBox="1"/>
          <p:nvPr/>
        </p:nvSpPr>
        <p:spPr>
          <a:xfrm>
            <a:off x="209991" y="2712521"/>
            <a:ext cx="6321438" cy="595433"/>
          </a:xfrm>
          <a:prstGeom prst="rect">
            <a:avLst/>
          </a:prstGeom>
          <a:noFill/>
          <a:ln>
            <a:noFill/>
          </a:ln>
        </p:spPr>
        <p:txBody>
          <a:bodyPr spcFirstLastPara="1" wrap="square" lIns="91425" tIns="91425" rIns="91425" bIns="91425" anchor="t" anchorCtr="0">
            <a:noAutofit/>
          </a:bodyPr>
          <a:lstStyle/>
          <a:p>
            <a:pPr marL="914400" marR="0" lvl="1" indent="-317500" algn="l" rtl="0">
              <a:lnSpc>
                <a:spcPct val="115000"/>
              </a:lnSpc>
              <a:spcBef>
                <a:spcPts val="1600"/>
              </a:spcBef>
              <a:spcAft>
                <a:spcPts val="0"/>
              </a:spcAft>
              <a:buClr>
                <a:schemeClr val="dk1"/>
              </a:buClr>
              <a:buSzPts val="1400"/>
              <a:buFont typeface="Poppins"/>
              <a:buChar char="○"/>
            </a:pPr>
            <a:r>
              <a:rPr lang="en-US" sz="1400" b="1" i="0" u="none" strike="noStrike" cap="none">
                <a:solidFill>
                  <a:schemeClr val="dk1"/>
                </a:solidFill>
                <a:latin typeface="Poppins"/>
                <a:ea typeface="Poppins"/>
                <a:cs typeface="Poppins"/>
                <a:sym typeface="Poppins"/>
              </a:rPr>
              <a:t>get_user_history</a:t>
            </a:r>
            <a:endParaRPr sz="1400" b="1" i="0" u="none" strike="noStrike" cap="none">
              <a:solidFill>
                <a:schemeClr val="dk1"/>
              </a:solidFill>
              <a:latin typeface="Poppins"/>
              <a:ea typeface="Poppins"/>
              <a:cs typeface="Poppins"/>
              <a:sym typeface="Poppins"/>
            </a:endParaRPr>
          </a:p>
        </p:txBody>
      </p:sp>
      <p:sp>
        <p:nvSpPr>
          <p:cNvPr id="318" name="Google Shape;318;p12"/>
          <p:cNvSpPr txBox="1"/>
          <p:nvPr/>
        </p:nvSpPr>
        <p:spPr>
          <a:xfrm>
            <a:off x="209991" y="3178939"/>
            <a:ext cx="6321438" cy="595433"/>
          </a:xfrm>
          <a:prstGeom prst="rect">
            <a:avLst/>
          </a:prstGeom>
          <a:noFill/>
          <a:ln>
            <a:noFill/>
          </a:ln>
        </p:spPr>
        <p:txBody>
          <a:bodyPr spcFirstLastPara="1" wrap="square" lIns="91425" tIns="91425" rIns="91425" bIns="91425" anchor="t" anchorCtr="0">
            <a:noAutofit/>
          </a:bodyPr>
          <a:lstStyle/>
          <a:p>
            <a:pPr marL="914400" marR="0" lvl="1" indent="-317500" algn="l" rtl="0">
              <a:lnSpc>
                <a:spcPct val="115000"/>
              </a:lnSpc>
              <a:spcBef>
                <a:spcPts val="1600"/>
              </a:spcBef>
              <a:spcAft>
                <a:spcPts val="0"/>
              </a:spcAft>
              <a:buClr>
                <a:schemeClr val="dk1"/>
              </a:buClr>
              <a:buSzPts val="1400"/>
              <a:buFont typeface="Poppins"/>
              <a:buChar char="○"/>
            </a:pPr>
            <a:r>
              <a:rPr lang="en-US" sz="1400" b="1" i="0" u="none" strike="noStrike" cap="none">
                <a:solidFill>
                  <a:schemeClr val="dk1"/>
                </a:solidFill>
                <a:latin typeface="Poppins"/>
                <a:ea typeface="Poppins"/>
                <a:cs typeface="Poppins"/>
                <a:sym typeface="Poppins"/>
              </a:rPr>
              <a:t>get_record_images</a:t>
            </a:r>
            <a:endParaRPr sz="1400" b="1" i="0" u="none" strike="noStrike" cap="none">
              <a:solidFill>
                <a:schemeClr val="dk1"/>
              </a:solidFill>
              <a:latin typeface="Poppins"/>
              <a:ea typeface="Poppins"/>
              <a:cs typeface="Poppins"/>
              <a:sym typeface="Poppins"/>
            </a:endParaRPr>
          </a:p>
        </p:txBody>
      </p:sp>
      <p:sp>
        <p:nvSpPr>
          <p:cNvPr id="319" name="Google Shape;319;p12"/>
          <p:cNvSpPr txBox="1"/>
          <p:nvPr/>
        </p:nvSpPr>
        <p:spPr>
          <a:xfrm>
            <a:off x="209991" y="3645357"/>
            <a:ext cx="6321438" cy="595433"/>
          </a:xfrm>
          <a:prstGeom prst="rect">
            <a:avLst/>
          </a:prstGeom>
          <a:noFill/>
          <a:ln>
            <a:noFill/>
          </a:ln>
        </p:spPr>
        <p:txBody>
          <a:bodyPr spcFirstLastPara="1" wrap="square" lIns="91425" tIns="91425" rIns="91425" bIns="91425" anchor="t" anchorCtr="0">
            <a:noAutofit/>
          </a:bodyPr>
          <a:lstStyle/>
          <a:p>
            <a:pPr marL="914400" marR="0" lvl="1" indent="-317500" algn="l" rtl="0">
              <a:lnSpc>
                <a:spcPct val="115000"/>
              </a:lnSpc>
              <a:spcBef>
                <a:spcPts val="1600"/>
              </a:spcBef>
              <a:spcAft>
                <a:spcPts val="0"/>
              </a:spcAft>
              <a:buClr>
                <a:schemeClr val="dk1"/>
              </a:buClr>
              <a:buSzPts val="1400"/>
              <a:buFont typeface="Poppins"/>
              <a:buChar char="○"/>
            </a:pPr>
            <a:r>
              <a:rPr lang="en-US" sz="1400" b="1" i="0" u="none" strike="noStrike" cap="none">
                <a:solidFill>
                  <a:schemeClr val="dk1"/>
                </a:solidFill>
                <a:latin typeface="Poppins"/>
                <a:ea typeface="Poppins"/>
                <a:cs typeface="Poppins"/>
                <a:sym typeface="Poppins"/>
              </a:rPr>
              <a:t>login</a:t>
            </a:r>
            <a:endParaRPr/>
          </a:p>
        </p:txBody>
      </p:sp>
      <p:sp>
        <p:nvSpPr>
          <p:cNvPr id="320" name="Google Shape;320;p12"/>
          <p:cNvSpPr txBox="1"/>
          <p:nvPr/>
        </p:nvSpPr>
        <p:spPr>
          <a:xfrm>
            <a:off x="209991" y="4111775"/>
            <a:ext cx="6321438" cy="595433"/>
          </a:xfrm>
          <a:prstGeom prst="rect">
            <a:avLst/>
          </a:prstGeom>
          <a:noFill/>
          <a:ln>
            <a:noFill/>
          </a:ln>
        </p:spPr>
        <p:txBody>
          <a:bodyPr spcFirstLastPara="1" wrap="square" lIns="91425" tIns="91425" rIns="91425" bIns="91425" anchor="t" anchorCtr="0">
            <a:noAutofit/>
          </a:bodyPr>
          <a:lstStyle/>
          <a:p>
            <a:pPr marL="914400" marR="0" lvl="1" indent="-317500" algn="l" rtl="0">
              <a:lnSpc>
                <a:spcPct val="115000"/>
              </a:lnSpc>
              <a:spcBef>
                <a:spcPts val="1600"/>
              </a:spcBef>
              <a:spcAft>
                <a:spcPts val="0"/>
              </a:spcAft>
              <a:buClr>
                <a:schemeClr val="dk1"/>
              </a:buClr>
              <a:buSzPts val="1400"/>
              <a:buFont typeface="Poppins"/>
              <a:buChar char="○"/>
            </a:pPr>
            <a:r>
              <a:rPr lang="en-US" sz="1400" b="1" i="0" u="none" strike="noStrike" cap="none">
                <a:solidFill>
                  <a:schemeClr val="dk1"/>
                </a:solidFill>
                <a:latin typeface="Poppins"/>
                <a:ea typeface="Poppins"/>
                <a:cs typeface="Poppins"/>
                <a:sym typeface="Poppins"/>
              </a:rPr>
              <a:t>register</a:t>
            </a:r>
            <a:endParaRPr sz="1400" b="1" i="0" u="none" strike="noStrike" cap="none">
              <a:solidFill>
                <a:schemeClr val="dk1"/>
              </a:solidFill>
              <a:latin typeface="Poppins"/>
              <a:ea typeface="Poppins"/>
              <a:cs typeface="Poppins"/>
              <a:sym typeface="Poppins"/>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13"/>
          <p:cNvSpPr txBox="1">
            <a:spLocks noGrp="1"/>
          </p:cNvSpPr>
          <p:nvPr>
            <p:ph type="title"/>
          </p:nvPr>
        </p:nvSpPr>
        <p:spPr>
          <a:xfrm>
            <a:off x="540000" y="368825"/>
            <a:ext cx="8064000" cy="5727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3600"/>
              <a:buNone/>
            </a:pPr>
            <a:r>
              <a:rPr lang="en-US"/>
              <a:t>Baza de date</a:t>
            </a:r>
            <a:endParaRPr/>
          </a:p>
        </p:txBody>
      </p:sp>
      <p:pic>
        <p:nvPicPr>
          <p:cNvPr id="326" name="Google Shape;326;p13"/>
          <p:cNvPicPr preferRelativeResize="0"/>
          <p:nvPr/>
        </p:nvPicPr>
        <p:blipFill rotWithShape="1">
          <a:blip r:embed="rId3">
            <a:alphaModFix/>
          </a:blip>
          <a:srcRect/>
          <a:stretch/>
        </p:blipFill>
        <p:spPr>
          <a:xfrm>
            <a:off x="927434" y="1886511"/>
            <a:ext cx="7289132" cy="2098697"/>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30"/>
        <p:cNvGrpSpPr/>
        <p:nvPr/>
      </p:nvGrpSpPr>
      <p:grpSpPr>
        <a:xfrm>
          <a:off x="0" y="0"/>
          <a:ext cx="0" cy="0"/>
          <a:chOff x="0" y="0"/>
          <a:chExt cx="0" cy="0"/>
        </a:xfrm>
      </p:grpSpPr>
      <p:sp>
        <p:nvSpPr>
          <p:cNvPr id="331" name="Google Shape;331;p14"/>
          <p:cNvSpPr txBox="1">
            <a:spLocks noGrp="1"/>
          </p:cNvSpPr>
          <p:nvPr>
            <p:ph type="title"/>
          </p:nvPr>
        </p:nvSpPr>
        <p:spPr>
          <a:xfrm>
            <a:off x="2379900" y="2475050"/>
            <a:ext cx="4384200" cy="822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US"/>
              <a:t>Experimente si rezultate</a:t>
            </a:r>
            <a:endParaRPr/>
          </a:p>
        </p:txBody>
      </p:sp>
      <p:sp>
        <p:nvSpPr>
          <p:cNvPr id="332" name="Google Shape;332;p14"/>
          <p:cNvSpPr txBox="1">
            <a:spLocks noGrp="1"/>
          </p:cNvSpPr>
          <p:nvPr>
            <p:ph type="title" idx="2"/>
          </p:nvPr>
        </p:nvSpPr>
        <p:spPr>
          <a:xfrm>
            <a:off x="3105600" y="573063"/>
            <a:ext cx="2932800" cy="978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03</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15"/>
          <p:cNvSpPr txBox="1">
            <a:spLocks noGrp="1"/>
          </p:cNvSpPr>
          <p:nvPr>
            <p:ph type="title"/>
          </p:nvPr>
        </p:nvSpPr>
        <p:spPr>
          <a:xfrm>
            <a:off x="3014761" y="2234951"/>
            <a:ext cx="3200400" cy="615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5000"/>
              <a:buNone/>
            </a:pPr>
            <a:r>
              <a:rPr lang="en-US"/>
              <a:t>10</a:t>
            </a:r>
            <a:endParaRPr/>
          </a:p>
        </p:txBody>
      </p:sp>
      <p:sp>
        <p:nvSpPr>
          <p:cNvPr id="338" name="Google Shape;338;p15"/>
          <p:cNvSpPr txBox="1">
            <a:spLocks noGrp="1"/>
          </p:cNvSpPr>
          <p:nvPr>
            <p:ph type="subTitle" idx="1"/>
          </p:nvPr>
        </p:nvSpPr>
        <p:spPr>
          <a:xfrm>
            <a:off x="3258619" y="2897710"/>
            <a:ext cx="2771100" cy="52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500"/>
              <a:buNone/>
            </a:pPr>
            <a:r>
              <a:rPr lang="en-US"/>
              <a:t>Cazuri</a:t>
            </a:r>
            <a:endParaRPr/>
          </a:p>
        </p:txBody>
      </p:sp>
      <p:sp>
        <p:nvSpPr>
          <p:cNvPr id="339" name="Google Shape;339;p15"/>
          <p:cNvSpPr txBox="1">
            <a:spLocks noGrp="1"/>
          </p:cNvSpPr>
          <p:nvPr>
            <p:ph type="title" idx="2"/>
          </p:nvPr>
        </p:nvSpPr>
        <p:spPr>
          <a:xfrm>
            <a:off x="1480840" y="3891662"/>
            <a:ext cx="3200400" cy="615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5000"/>
              <a:buNone/>
            </a:pPr>
            <a:r>
              <a:rPr lang="en-US"/>
              <a:t>8</a:t>
            </a:r>
            <a:endParaRPr/>
          </a:p>
        </p:txBody>
      </p:sp>
      <p:sp>
        <p:nvSpPr>
          <p:cNvPr id="340" name="Google Shape;340;p15"/>
          <p:cNvSpPr txBox="1">
            <a:spLocks noGrp="1"/>
          </p:cNvSpPr>
          <p:nvPr>
            <p:ph type="subTitle" idx="3"/>
          </p:nvPr>
        </p:nvSpPr>
        <p:spPr>
          <a:xfrm>
            <a:off x="1695490" y="4497570"/>
            <a:ext cx="2771100" cy="52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500"/>
              <a:buNone/>
            </a:pPr>
            <a:r>
              <a:rPr lang="en-US"/>
              <a:t>Antrenament</a:t>
            </a:r>
            <a:endParaRPr/>
          </a:p>
        </p:txBody>
      </p:sp>
      <p:sp>
        <p:nvSpPr>
          <p:cNvPr id="341" name="Google Shape;341;p15"/>
          <p:cNvSpPr txBox="1">
            <a:spLocks noGrp="1"/>
          </p:cNvSpPr>
          <p:nvPr>
            <p:ph type="title" idx="4"/>
          </p:nvPr>
        </p:nvSpPr>
        <p:spPr>
          <a:xfrm>
            <a:off x="4681240" y="3823646"/>
            <a:ext cx="3200400" cy="615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5000"/>
              <a:buNone/>
            </a:pPr>
            <a:r>
              <a:rPr lang="en-US"/>
              <a:t>2</a:t>
            </a:r>
            <a:endParaRPr/>
          </a:p>
        </p:txBody>
      </p:sp>
      <p:sp>
        <p:nvSpPr>
          <p:cNvPr id="342" name="Google Shape;342;p15"/>
          <p:cNvSpPr txBox="1">
            <a:spLocks noGrp="1"/>
          </p:cNvSpPr>
          <p:nvPr>
            <p:ph type="subTitle" idx="5"/>
          </p:nvPr>
        </p:nvSpPr>
        <p:spPr>
          <a:xfrm>
            <a:off x="4895867" y="4454896"/>
            <a:ext cx="27711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500"/>
              <a:buNone/>
            </a:pPr>
            <a:r>
              <a:rPr lang="en-US"/>
              <a:t>Testare</a:t>
            </a:r>
            <a:endParaRPr/>
          </a:p>
        </p:txBody>
      </p:sp>
      <p:sp>
        <p:nvSpPr>
          <p:cNvPr id="343" name="Google Shape;343;p15"/>
          <p:cNvSpPr txBox="1">
            <a:spLocks noGrp="1"/>
          </p:cNvSpPr>
          <p:nvPr>
            <p:ph type="title" idx="6"/>
          </p:nvPr>
        </p:nvSpPr>
        <p:spPr>
          <a:xfrm>
            <a:off x="540000" y="368825"/>
            <a:ext cx="4522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a:t>Seturi de date</a:t>
            </a:r>
            <a:endParaRPr/>
          </a:p>
        </p:txBody>
      </p:sp>
      <p:sp>
        <p:nvSpPr>
          <p:cNvPr id="344" name="Google Shape;344;p15"/>
          <p:cNvSpPr/>
          <p:nvPr/>
        </p:nvSpPr>
        <p:spPr>
          <a:xfrm rot="8037018">
            <a:off x="3287513" y="3381166"/>
            <a:ext cx="673331" cy="227311"/>
          </a:xfrm>
          <a:prstGeom prst="rightArrow">
            <a:avLst>
              <a:gd name="adj1" fmla="val 50000"/>
              <a:gd name="adj2" fmla="val 50000"/>
            </a:avLst>
          </a:prstGeom>
          <a:solidFill>
            <a:schemeClr val="accent1"/>
          </a:solidFill>
          <a:ln w="25400" cap="flat" cmpd="sng">
            <a:solidFill>
              <a:srgbClr val="411F4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45" name="Google Shape;345;p15"/>
          <p:cNvSpPr txBox="1"/>
          <p:nvPr/>
        </p:nvSpPr>
        <p:spPr>
          <a:xfrm>
            <a:off x="2985170" y="1366851"/>
            <a:ext cx="5579860" cy="595433"/>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chemeClr val="dk1"/>
              </a:buClr>
              <a:buSzPts val="1400"/>
              <a:buFont typeface="Poppins"/>
              <a:buChar char="●"/>
            </a:pPr>
            <a:r>
              <a:rPr lang="en-US" sz="1400" b="1" i="0" u="none" strike="noStrike" cap="none">
                <a:solidFill>
                  <a:schemeClr val="dk1"/>
                </a:solidFill>
                <a:latin typeface="Poppins"/>
                <a:ea typeface="Poppins"/>
                <a:cs typeface="Poppins"/>
                <a:sym typeface="Poppins"/>
              </a:rPr>
              <a:t>Fisiere de la un spital din Cluj</a:t>
            </a:r>
            <a:endParaRPr/>
          </a:p>
        </p:txBody>
      </p:sp>
      <p:sp>
        <p:nvSpPr>
          <p:cNvPr id="346" name="Google Shape;346;p15"/>
          <p:cNvSpPr/>
          <p:nvPr/>
        </p:nvSpPr>
        <p:spPr>
          <a:xfrm rot="-8037018" flipH="1">
            <a:off x="5427647" y="3330223"/>
            <a:ext cx="673331" cy="227311"/>
          </a:xfrm>
          <a:prstGeom prst="rightArrow">
            <a:avLst>
              <a:gd name="adj1" fmla="val 50000"/>
              <a:gd name="adj2" fmla="val 50000"/>
            </a:avLst>
          </a:prstGeom>
          <a:solidFill>
            <a:schemeClr val="accent1"/>
          </a:solidFill>
          <a:ln w="25400" cap="flat" cmpd="sng">
            <a:solidFill>
              <a:srgbClr val="411F4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16"/>
          <p:cNvSpPr txBox="1">
            <a:spLocks noGrp="1"/>
          </p:cNvSpPr>
          <p:nvPr>
            <p:ph type="title" idx="6"/>
          </p:nvPr>
        </p:nvSpPr>
        <p:spPr>
          <a:xfrm>
            <a:off x="540000" y="368825"/>
            <a:ext cx="4522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a:t>Seturi de date</a:t>
            </a:r>
            <a:endParaRPr/>
          </a:p>
        </p:txBody>
      </p:sp>
      <p:pic>
        <p:nvPicPr>
          <p:cNvPr id="352" name="Google Shape;352;p16"/>
          <p:cNvPicPr preferRelativeResize="0"/>
          <p:nvPr/>
        </p:nvPicPr>
        <p:blipFill rotWithShape="1">
          <a:blip r:embed="rId3">
            <a:alphaModFix/>
          </a:blip>
          <a:srcRect/>
          <a:stretch/>
        </p:blipFill>
        <p:spPr>
          <a:xfrm>
            <a:off x="0" y="1971179"/>
            <a:ext cx="2215386" cy="1941603"/>
          </a:xfrm>
          <a:prstGeom prst="rect">
            <a:avLst/>
          </a:prstGeom>
          <a:noFill/>
          <a:ln>
            <a:noFill/>
          </a:ln>
        </p:spPr>
      </p:pic>
      <p:pic>
        <p:nvPicPr>
          <p:cNvPr id="353" name="Google Shape;353;p16"/>
          <p:cNvPicPr preferRelativeResize="0"/>
          <p:nvPr/>
        </p:nvPicPr>
        <p:blipFill rotWithShape="1">
          <a:blip r:embed="rId4">
            <a:alphaModFix/>
          </a:blip>
          <a:srcRect/>
          <a:stretch/>
        </p:blipFill>
        <p:spPr>
          <a:xfrm>
            <a:off x="2915704" y="1993635"/>
            <a:ext cx="2146496" cy="1941603"/>
          </a:xfrm>
          <a:prstGeom prst="rect">
            <a:avLst/>
          </a:prstGeom>
          <a:noFill/>
          <a:ln>
            <a:noFill/>
          </a:ln>
        </p:spPr>
      </p:pic>
      <p:pic>
        <p:nvPicPr>
          <p:cNvPr id="354" name="Google Shape;354;p16"/>
          <p:cNvPicPr preferRelativeResize="0"/>
          <p:nvPr/>
        </p:nvPicPr>
        <p:blipFill rotWithShape="1">
          <a:blip r:embed="rId5">
            <a:alphaModFix/>
          </a:blip>
          <a:srcRect/>
          <a:stretch/>
        </p:blipFill>
        <p:spPr>
          <a:xfrm>
            <a:off x="5838156" y="2053245"/>
            <a:ext cx="3305844" cy="1859537"/>
          </a:xfrm>
          <a:prstGeom prst="rect">
            <a:avLst/>
          </a:prstGeom>
          <a:noFill/>
          <a:ln>
            <a:noFill/>
          </a:ln>
        </p:spPr>
      </p:pic>
      <p:sp>
        <p:nvSpPr>
          <p:cNvPr id="355" name="Google Shape;355;p16"/>
          <p:cNvSpPr/>
          <p:nvPr/>
        </p:nvSpPr>
        <p:spPr>
          <a:xfrm>
            <a:off x="2326712" y="2737125"/>
            <a:ext cx="474388" cy="227311"/>
          </a:xfrm>
          <a:prstGeom prst="rightArrow">
            <a:avLst>
              <a:gd name="adj1" fmla="val 50000"/>
              <a:gd name="adj2" fmla="val 50000"/>
            </a:avLst>
          </a:prstGeom>
          <a:solidFill>
            <a:schemeClr val="accent1"/>
          </a:solidFill>
          <a:ln w="25400" cap="flat" cmpd="sng">
            <a:solidFill>
              <a:srgbClr val="411F4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6" name="Google Shape;356;p16"/>
          <p:cNvSpPr/>
          <p:nvPr/>
        </p:nvSpPr>
        <p:spPr>
          <a:xfrm>
            <a:off x="5212984" y="2737124"/>
            <a:ext cx="474388" cy="227311"/>
          </a:xfrm>
          <a:prstGeom prst="rightArrow">
            <a:avLst>
              <a:gd name="adj1" fmla="val 50000"/>
              <a:gd name="adj2" fmla="val 50000"/>
            </a:avLst>
          </a:prstGeom>
          <a:solidFill>
            <a:schemeClr val="accent1"/>
          </a:solidFill>
          <a:ln w="25400" cap="flat" cmpd="sng">
            <a:solidFill>
              <a:srgbClr val="411F4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357" name="Google Shape;357;p16"/>
          <p:cNvSpPr txBox="1"/>
          <p:nvPr/>
        </p:nvSpPr>
        <p:spPr>
          <a:xfrm>
            <a:off x="1665124" y="1243891"/>
            <a:ext cx="1797564" cy="595433"/>
          </a:xfrm>
          <a:prstGeom prst="rect">
            <a:avLst/>
          </a:prstGeom>
          <a:noFill/>
          <a:ln>
            <a:noFill/>
          </a:ln>
        </p:spPr>
        <p:txBody>
          <a:bodyPr spcFirstLastPara="1" wrap="square" lIns="91425" tIns="91425" rIns="91425" bIns="91425" anchor="t" anchorCtr="0">
            <a:noAutofit/>
          </a:bodyPr>
          <a:lstStyle/>
          <a:p>
            <a:pPr marL="139700" marR="0" lvl="0" indent="0" algn="ctr" rtl="0">
              <a:lnSpc>
                <a:spcPct val="115000"/>
              </a:lnSpc>
              <a:spcBef>
                <a:spcPts val="0"/>
              </a:spcBef>
              <a:spcAft>
                <a:spcPts val="0"/>
              </a:spcAft>
              <a:buClr>
                <a:schemeClr val="dk1"/>
              </a:buClr>
              <a:buSzPts val="1400"/>
              <a:buFont typeface="Poppins"/>
              <a:buNone/>
            </a:pPr>
            <a:r>
              <a:rPr lang="en-US" sz="1400" b="1" i="0" u="none" strike="noStrike" cap="none">
                <a:solidFill>
                  <a:schemeClr val="dk1"/>
                </a:solidFill>
                <a:latin typeface="Poppins"/>
                <a:ea typeface="Poppins"/>
                <a:cs typeface="Poppins"/>
                <a:sym typeface="Poppins"/>
              </a:rPr>
              <a:t>Segmentate de </a:t>
            </a:r>
            <a:endParaRPr/>
          </a:p>
          <a:p>
            <a:pPr marL="139700" marR="0" lvl="0" indent="0" algn="ctr" rtl="0">
              <a:lnSpc>
                <a:spcPct val="115000"/>
              </a:lnSpc>
              <a:spcBef>
                <a:spcPts val="0"/>
              </a:spcBef>
              <a:spcAft>
                <a:spcPts val="0"/>
              </a:spcAft>
              <a:buClr>
                <a:schemeClr val="dk1"/>
              </a:buClr>
              <a:buSzPts val="1400"/>
              <a:buFont typeface="Poppins"/>
              <a:buNone/>
            </a:pPr>
            <a:r>
              <a:rPr lang="en-US" sz="1400" b="1" i="0" u="none" strike="noStrike" cap="none">
                <a:solidFill>
                  <a:schemeClr val="dk1"/>
                </a:solidFill>
                <a:latin typeface="Poppins"/>
                <a:ea typeface="Poppins"/>
                <a:cs typeface="Poppins"/>
                <a:sym typeface="Poppins"/>
              </a:rPr>
              <a:t>medici experti</a:t>
            </a:r>
            <a:endParaRPr sz="1400" b="1" i="0" u="none" strike="noStrike" cap="none">
              <a:solidFill>
                <a:schemeClr val="dk1"/>
              </a:solidFill>
              <a:latin typeface="Poppins"/>
              <a:ea typeface="Poppins"/>
              <a:cs typeface="Poppins"/>
              <a:sym typeface="Poppins"/>
            </a:endParaRPr>
          </a:p>
        </p:txBody>
      </p:sp>
      <p:sp>
        <p:nvSpPr>
          <p:cNvPr id="358" name="Google Shape;358;p16"/>
          <p:cNvSpPr txBox="1"/>
          <p:nvPr/>
        </p:nvSpPr>
        <p:spPr>
          <a:xfrm>
            <a:off x="4551396" y="1243891"/>
            <a:ext cx="1797564" cy="595433"/>
          </a:xfrm>
          <a:prstGeom prst="rect">
            <a:avLst/>
          </a:prstGeom>
          <a:noFill/>
          <a:ln>
            <a:noFill/>
          </a:ln>
        </p:spPr>
        <p:txBody>
          <a:bodyPr spcFirstLastPara="1" wrap="square" lIns="91425" tIns="91425" rIns="91425" bIns="91425" anchor="t" anchorCtr="0">
            <a:noAutofit/>
          </a:bodyPr>
          <a:lstStyle/>
          <a:p>
            <a:pPr marL="139700" marR="0" lvl="0" indent="0" algn="ctr" rtl="0">
              <a:lnSpc>
                <a:spcPct val="115000"/>
              </a:lnSpc>
              <a:spcBef>
                <a:spcPts val="0"/>
              </a:spcBef>
              <a:spcAft>
                <a:spcPts val="0"/>
              </a:spcAft>
              <a:buClr>
                <a:schemeClr val="dk1"/>
              </a:buClr>
              <a:buSzPts val="1400"/>
              <a:buFont typeface="Poppins"/>
              <a:buNone/>
            </a:pPr>
            <a:r>
              <a:rPr lang="en-US" sz="1400" b="1" i="0" u="none" strike="noStrike" cap="none">
                <a:solidFill>
                  <a:schemeClr val="dk1"/>
                </a:solidFill>
                <a:latin typeface="Poppins"/>
                <a:ea typeface="Poppins"/>
                <a:cs typeface="Poppins"/>
                <a:sym typeface="Poppins"/>
              </a:rPr>
              <a:t>Re-segmentate cu labelme</a:t>
            </a:r>
            <a:endParaRPr sz="1400" b="1" i="0" u="none" strike="noStrike" cap="none">
              <a:solidFill>
                <a:schemeClr val="dk1"/>
              </a:solidFill>
              <a:latin typeface="Poppins"/>
              <a:ea typeface="Poppins"/>
              <a:cs typeface="Poppins"/>
              <a:sym typeface="Poppi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62"/>
        <p:cNvGrpSpPr/>
        <p:nvPr/>
      </p:nvGrpSpPr>
      <p:grpSpPr>
        <a:xfrm>
          <a:off x="0" y="0"/>
          <a:ext cx="0" cy="0"/>
          <a:chOff x="0" y="0"/>
          <a:chExt cx="0" cy="0"/>
        </a:xfrm>
      </p:grpSpPr>
      <p:sp>
        <p:nvSpPr>
          <p:cNvPr id="363" name="Google Shape;363;p17"/>
          <p:cNvSpPr txBox="1">
            <a:spLocks noGrp="1"/>
          </p:cNvSpPr>
          <p:nvPr>
            <p:ph type="title"/>
          </p:nvPr>
        </p:nvSpPr>
        <p:spPr>
          <a:xfrm>
            <a:off x="540000" y="368825"/>
            <a:ext cx="8064000" cy="5727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3600"/>
              <a:buNone/>
            </a:pPr>
            <a:r>
              <a:rPr lang="en-US"/>
              <a:t>Indici de performanta</a:t>
            </a:r>
            <a:endParaRPr/>
          </a:p>
        </p:txBody>
      </p:sp>
      <p:pic>
        <p:nvPicPr>
          <p:cNvPr id="364" name="Google Shape;364;p17"/>
          <p:cNvPicPr preferRelativeResize="0"/>
          <p:nvPr/>
        </p:nvPicPr>
        <p:blipFill rotWithShape="1">
          <a:blip r:embed="rId3">
            <a:alphaModFix/>
          </a:blip>
          <a:srcRect/>
          <a:stretch/>
        </p:blipFill>
        <p:spPr>
          <a:xfrm>
            <a:off x="4075401" y="1282036"/>
            <a:ext cx="5068599" cy="2774325"/>
          </a:xfrm>
          <a:prstGeom prst="rect">
            <a:avLst/>
          </a:prstGeom>
          <a:noFill/>
          <a:ln>
            <a:noFill/>
          </a:ln>
        </p:spPr>
      </p:pic>
      <p:pic>
        <p:nvPicPr>
          <p:cNvPr id="365" name="Google Shape;365;p17"/>
          <p:cNvPicPr preferRelativeResize="0"/>
          <p:nvPr/>
        </p:nvPicPr>
        <p:blipFill rotWithShape="1">
          <a:blip r:embed="rId4">
            <a:alphaModFix/>
          </a:blip>
          <a:srcRect/>
          <a:stretch/>
        </p:blipFill>
        <p:spPr>
          <a:xfrm>
            <a:off x="82831" y="1375035"/>
            <a:ext cx="3705397" cy="289021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9"/>
        <p:cNvGrpSpPr/>
        <p:nvPr/>
      </p:nvGrpSpPr>
      <p:grpSpPr>
        <a:xfrm>
          <a:off x="0" y="0"/>
          <a:ext cx="0" cy="0"/>
          <a:chOff x="0" y="0"/>
          <a:chExt cx="0" cy="0"/>
        </a:xfrm>
      </p:grpSpPr>
      <p:sp>
        <p:nvSpPr>
          <p:cNvPr id="370" name="Google Shape;370;p18"/>
          <p:cNvSpPr txBox="1">
            <a:spLocks noGrp="1"/>
          </p:cNvSpPr>
          <p:nvPr>
            <p:ph type="title"/>
          </p:nvPr>
        </p:nvSpPr>
        <p:spPr>
          <a:xfrm>
            <a:off x="540000" y="368825"/>
            <a:ext cx="8064000" cy="5727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3600"/>
              <a:buNone/>
            </a:pPr>
            <a:r>
              <a:rPr lang="en-US"/>
              <a:t>Rezultate pentru segmentarea vezicii</a:t>
            </a:r>
            <a:endParaRPr/>
          </a:p>
        </p:txBody>
      </p:sp>
      <p:graphicFrame>
        <p:nvGraphicFramePr>
          <p:cNvPr id="371" name="Google Shape;371;p18"/>
          <p:cNvGraphicFramePr/>
          <p:nvPr/>
        </p:nvGraphicFramePr>
        <p:xfrm>
          <a:off x="671356" y="1418141"/>
          <a:ext cx="3996897" cy="340136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72" name="Google Shape;372;p18"/>
          <p:cNvGraphicFramePr/>
          <p:nvPr/>
        </p:nvGraphicFramePr>
        <p:xfrm>
          <a:off x="4254475" y="1418141"/>
          <a:ext cx="3996897" cy="3401366"/>
        </p:xfrm>
        <a:graphic>
          <a:graphicData uri="http://schemas.openxmlformats.org/drawingml/2006/chart">
            <c:chart xmlns:c="http://schemas.openxmlformats.org/drawingml/2006/chart" xmlns:r="http://schemas.openxmlformats.org/officeDocument/2006/relationships" r:id="rId4"/>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19"/>
          <p:cNvSpPr txBox="1">
            <a:spLocks noGrp="1"/>
          </p:cNvSpPr>
          <p:nvPr>
            <p:ph type="title"/>
          </p:nvPr>
        </p:nvSpPr>
        <p:spPr>
          <a:xfrm>
            <a:off x="540000" y="368825"/>
            <a:ext cx="8064000" cy="5727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3600"/>
              <a:buNone/>
            </a:pPr>
            <a:r>
              <a:rPr lang="en-US"/>
              <a:t>Rezultate pentru segmentarea vezicii</a:t>
            </a:r>
            <a:endParaRPr/>
          </a:p>
        </p:txBody>
      </p:sp>
      <p:pic>
        <p:nvPicPr>
          <p:cNvPr id="378" name="Google Shape;378;p19"/>
          <p:cNvPicPr preferRelativeResize="0"/>
          <p:nvPr/>
        </p:nvPicPr>
        <p:blipFill rotWithShape="1">
          <a:blip r:embed="rId3">
            <a:alphaModFix/>
          </a:blip>
          <a:srcRect l="24200" t="12839" r="22184" b="11957"/>
          <a:stretch/>
        </p:blipFill>
        <p:spPr>
          <a:xfrm>
            <a:off x="5558973" y="1401707"/>
            <a:ext cx="3287485" cy="3293664"/>
          </a:xfrm>
          <a:prstGeom prst="rect">
            <a:avLst/>
          </a:prstGeom>
          <a:noFill/>
          <a:ln>
            <a:noFill/>
          </a:ln>
        </p:spPr>
      </p:pic>
      <p:sp>
        <p:nvSpPr>
          <p:cNvPr id="379" name="Google Shape;379;p19"/>
          <p:cNvSpPr txBox="1"/>
          <p:nvPr/>
        </p:nvSpPr>
        <p:spPr>
          <a:xfrm>
            <a:off x="151934" y="1619421"/>
            <a:ext cx="5276409" cy="595433"/>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chemeClr val="dk1"/>
              </a:buClr>
              <a:buSzPts val="1400"/>
              <a:buFont typeface="Poppins"/>
              <a:buChar char="●"/>
            </a:pPr>
            <a:r>
              <a:rPr lang="en-US" sz="1400" b="1" i="0" u="none" strike="noStrike" cap="none">
                <a:solidFill>
                  <a:schemeClr val="dk1"/>
                </a:solidFill>
                <a:latin typeface="Poppins"/>
                <a:ea typeface="Poppins"/>
                <a:cs typeface="Poppins"/>
                <a:sym typeface="Poppins"/>
              </a:rPr>
              <a:t>Problema: algoritmul segmenteaza doua vezici</a:t>
            </a:r>
            <a:endParaRPr sz="1400" b="1" i="0" u="none" strike="noStrike" cap="none">
              <a:solidFill>
                <a:schemeClr val="dk1"/>
              </a:solidFill>
              <a:latin typeface="Poppins"/>
              <a:ea typeface="Poppins"/>
              <a:cs typeface="Poppins"/>
              <a:sym typeface="Poppins"/>
            </a:endParaRPr>
          </a:p>
        </p:txBody>
      </p:sp>
      <p:sp>
        <p:nvSpPr>
          <p:cNvPr id="380" name="Google Shape;380;p19"/>
          <p:cNvSpPr txBox="1"/>
          <p:nvPr/>
        </p:nvSpPr>
        <p:spPr>
          <a:xfrm>
            <a:off x="151933" y="2595033"/>
            <a:ext cx="5276410" cy="595433"/>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chemeClr val="dk1"/>
              </a:buClr>
              <a:buSzPts val="1400"/>
              <a:buFont typeface="Poppins"/>
              <a:buChar char="●"/>
            </a:pPr>
            <a:r>
              <a:rPr lang="en-US" sz="1400" b="1" i="0" u="none" strike="noStrike" cap="none">
                <a:solidFill>
                  <a:schemeClr val="dk1"/>
                </a:solidFill>
                <a:latin typeface="Poppins"/>
                <a:ea typeface="Poppins"/>
                <a:cs typeface="Poppins"/>
                <a:sym typeface="Poppins"/>
              </a:rPr>
              <a:t>Solutia: returnam doar segmentarea cu procentul de incredere mai mare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2"/>
          <p:cNvSpPr txBox="1">
            <a:spLocks noGrp="1"/>
          </p:cNvSpPr>
          <p:nvPr>
            <p:ph type="title"/>
          </p:nvPr>
        </p:nvSpPr>
        <p:spPr>
          <a:xfrm>
            <a:off x="525200" y="260800"/>
            <a:ext cx="825945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600"/>
              <a:buNone/>
            </a:pPr>
            <a:r>
              <a:rPr lang="en-US"/>
              <a:t>Echipa noastra - Pinguinii Galactici</a:t>
            </a:r>
            <a:endParaRPr/>
          </a:p>
        </p:txBody>
      </p:sp>
      <p:sp>
        <p:nvSpPr>
          <p:cNvPr id="211" name="Google Shape;211;p2"/>
          <p:cNvSpPr txBox="1">
            <a:spLocks noGrp="1"/>
          </p:cNvSpPr>
          <p:nvPr>
            <p:ph type="subTitle" idx="1"/>
          </p:nvPr>
        </p:nvSpPr>
        <p:spPr>
          <a:xfrm>
            <a:off x="3469200" y="3537100"/>
            <a:ext cx="2205600" cy="357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100"/>
              <a:buNone/>
            </a:pPr>
            <a:r>
              <a:rPr lang="en-US"/>
              <a:t>Robert Jugaru</a:t>
            </a:r>
            <a:endParaRPr/>
          </a:p>
        </p:txBody>
      </p:sp>
      <p:sp>
        <p:nvSpPr>
          <p:cNvPr id="212" name="Google Shape;212;p2"/>
          <p:cNvSpPr txBox="1">
            <a:spLocks noGrp="1"/>
          </p:cNvSpPr>
          <p:nvPr>
            <p:ph type="subTitle" idx="2"/>
          </p:nvPr>
        </p:nvSpPr>
        <p:spPr>
          <a:xfrm>
            <a:off x="3327900" y="3820900"/>
            <a:ext cx="2488200" cy="782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a:t>Frontend</a:t>
            </a:r>
            <a:endParaRPr/>
          </a:p>
        </p:txBody>
      </p:sp>
      <p:sp>
        <p:nvSpPr>
          <p:cNvPr id="213" name="Google Shape;213;p2"/>
          <p:cNvSpPr txBox="1">
            <a:spLocks noGrp="1"/>
          </p:cNvSpPr>
          <p:nvPr>
            <p:ph type="subTitle" idx="3"/>
          </p:nvPr>
        </p:nvSpPr>
        <p:spPr>
          <a:xfrm>
            <a:off x="735450" y="3537100"/>
            <a:ext cx="2007900" cy="357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100"/>
              <a:buNone/>
            </a:pPr>
            <a:r>
              <a:rPr lang="en-US"/>
              <a:t>Naomi Moisuc</a:t>
            </a:r>
            <a:endParaRPr/>
          </a:p>
        </p:txBody>
      </p:sp>
      <p:sp>
        <p:nvSpPr>
          <p:cNvPr id="214" name="Google Shape;214;p2"/>
          <p:cNvSpPr txBox="1">
            <a:spLocks noGrp="1"/>
          </p:cNvSpPr>
          <p:nvPr>
            <p:ph type="subTitle" idx="4"/>
          </p:nvPr>
        </p:nvSpPr>
        <p:spPr>
          <a:xfrm>
            <a:off x="636600" y="3820900"/>
            <a:ext cx="2205600" cy="782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a:t>Frontend</a:t>
            </a:r>
            <a:endParaRPr/>
          </a:p>
        </p:txBody>
      </p:sp>
      <p:pic>
        <p:nvPicPr>
          <p:cNvPr id="215" name="Google Shape;215;p2"/>
          <p:cNvPicPr preferRelativeResize="0"/>
          <p:nvPr/>
        </p:nvPicPr>
        <p:blipFill rotWithShape="1">
          <a:blip r:embed="rId3">
            <a:alphaModFix/>
          </a:blip>
          <a:srcRect l="19256" t="16795" r="23208" b="10965"/>
          <a:stretch/>
        </p:blipFill>
        <p:spPr>
          <a:xfrm>
            <a:off x="540000" y="1160600"/>
            <a:ext cx="2398800" cy="2295000"/>
          </a:xfrm>
          <a:prstGeom prst="ellipse">
            <a:avLst/>
          </a:prstGeom>
          <a:noFill/>
          <a:ln>
            <a:noFill/>
          </a:ln>
        </p:spPr>
      </p:pic>
      <p:pic>
        <p:nvPicPr>
          <p:cNvPr id="216" name="Google Shape;216;p2"/>
          <p:cNvPicPr preferRelativeResize="0"/>
          <p:nvPr/>
        </p:nvPicPr>
        <p:blipFill rotWithShape="1">
          <a:blip r:embed="rId4">
            <a:alphaModFix/>
          </a:blip>
          <a:srcRect t="2741" b="25501"/>
          <a:stretch/>
        </p:blipFill>
        <p:spPr>
          <a:xfrm>
            <a:off x="3372600" y="1160600"/>
            <a:ext cx="2398800" cy="2295000"/>
          </a:xfrm>
          <a:prstGeom prst="ellipse">
            <a:avLst/>
          </a:prstGeom>
          <a:noFill/>
          <a:ln>
            <a:noFill/>
          </a:ln>
        </p:spPr>
      </p:pic>
      <p:sp>
        <p:nvSpPr>
          <p:cNvPr id="217" name="Google Shape;217;p2"/>
          <p:cNvSpPr txBox="1">
            <a:spLocks noGrp="1"/>
          </p:cNvSpPr>
          <p:nvPr>
            <p:ph type="subTitle" idx="3"/>
          </p:nvPr>
        </p:nvSpPr>
        <p:spPr>
          <a:xfrm>
            <a:off x="6453600" y="3537100"/>
            <a:ext cx="2249400" cy="357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100"/>
              <a:buNone/>
            </a:pPr>
            <a:r>
              <a:rPr lang="en-US"/>
              <a:t>Madalina Mircea </a:t>
            </a:r>
            <a:endParaRPr/>
          </a:p>
        </p:txBody>
      </p:sp>
      <p:sp>
        <p:nvSpPr>
          <p:cNvPr id="218" name="Google Shape;218;p2"/>
          <p:cNvSpPr txBox="1">
            <a:spLocks noGrp="1"/>
          </p:cNvSpPr>
          <p:nvPr>
            <p:ph type="subTitle" idx="4"/>
          </p:nvPr>
        </p:nvSpPr>
        <p:spPr>
          <a:xfrm>
            <a:off x="6497250" y="3820900"/>
            <a:ext cx="2205600" cy="782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a:t>Backend</a:t>
            </a:r>
            <a:endParaRPr/>
          </a:p>
        </p:txBody>
      </p:sp>
      <p:pic>
        <p:nvPicPr>
          <p:cNvPr id="219" name="Google Shape;219;p2"/>
          <p:cNvPicPr preferRelativeResize="0"/>
          <p:nvPr/>
        </p:nvPicPr>
        <p:blipFill rotWithShape="1">
          <a:blip r:embed="rId5">
            <a:alphaModFix/>
          </a:blip>
          <a:srcRect l="4528" t="9882" r="28279" b="24587"/>
          <a:stretch/>
        </p:blipFill>
        <p:spPr>
          <a:xfrm>
            <a:off x="6400650" y="1160600"/>
            <a:ext cx="2398800" cy="2295000"/>
          </a:xfrm>
          <a:prstGeom prst="ellipse">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20"/>
          <p:cNvSpPr txBox="1">
            <a:spLocks noGrp="1"/>
          </p:cNvSpPr>
          <p:nvPr>
            <p:ph type="title"/>
          </p:nvPr>
        </p:nvSpPr>
        <p:spPr>
          <a:xfrm>
            <a:off x="540000" y="368825"/>
            <a:ext cx="8064000" cy="5727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3600"/>
              <a:buNone/>
            </a:pPr>
            <a:r>
              <a:rPr lang="en-US"/>
              <a:t>Rezultate pentru segmentarea Tumorii</a:t>
            </a:r>
            <a:endParaRPr/>
          </a:p>
        </p:txBody>
      </p:sp>
      <p:graphicFrame>
        <p:nvGraphicFramePr>
          <p:cNvPr id="386" name="Google Shape;386;p20"/>
          <p:cNvGraphicFramePr/>
          <p:nvPr/>
        </p:nvGraphicFramePr>
        <p:xfrm>
          <a:off x="3879013" y="1139372"/>
          <a:ext cx="2335011" cy="263510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387" name="Google Shape;387;p20"/>
          <p:cNvGraphicFramePr/>
          <p:nvPr/>
        </p:nvGraphicFramePr>
        <p:xfrm>
          <a:off x="6380818" y="1139372"/>
          <a:ext cx="2335011" cy="2635106"/>
        </p:xfrm>
        <a:graphic>
          <a:graphicData uri="http://schemas.openxmlformats.org/drawingml/2006/chart">
            <c:chart xmlns:c="http://schemas.openxmlformats.org/drawingml/2006/chart" xmlns:r="http://schemas.openxmlformats.org/officeDocument/2006/relationships" r:id="rId4"/>
          </a:graphicData>
        </a:graphic>
      </p:graphicFrame>
      <p:sp>
        <p:nvSpPr>
          <p:cNvPr id="388" name="Google Shape;388;p20"/>
          <p:cNvSpPr txBox="1"/>
          <p:nvPr/>
        </p:nvSpPr>
        <p:spPr>
          <a:xfrm>
            <a:off x="674447" y="2159208"/>
            <a:ext cx="5276410" cy="595433"/>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chemeClr val="dk1"/>
              </a:buClr>
              <a:buSzPts val="1400"/>
              <a:buFont typeface="Poppins"/>
              <a:buChar char="●"/>
            </a:pPr>
            <a:r>
              <a:rPr lang="en-US" sz="2000" b="1" i="0" u="none" strike="noStrike" cap="none">
                <a:solidFill>
                  <a:schemeClr val="dk1"/>
                </a:solidFill>
                <a:latin typeface="Poppins"/>
                <a:ea typeface="Poppins"/>
                <a:cs typeface="Poppins"/>
                <a:sym typeface="Poppins"/>
              </a:rPr>
              <a:t>Metoda 1</a:t>
            </a:r>
            <a:endParaRPr/>
          </a:p>
        </p:txBody>
      </p:sp>
      <p:sp>
        <p:nvSpPr>
          <p:cNvPr id="389" name="Google Shape;389;p20"/>
          <p:cNvSpPr txBox="1"/>
          <p:nvPr/>
        </p:nvSpPr>
        <p:spPr>
          <a:xfrm>
            <a:off x="674447" y="3986680"/>
            <a:ext cx="5276410" cy="595433"/>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chemeClr val="dk1"/>
              </a:buClr>
              <a:buSzPts val="1400"/>
              <a:buFont typeface="Poppins"/>
              <a:buChar char="●"/>
            </a:pPr>
            <a:r>
              <a:rPr lang="en-US" sz="2000" b="1" i="0" u="none" strike="noStrike" cap="none" dirty="0" err="1">
                <a:solidFill>
                  <a:schemeClr val="dk1"/>
                </a:solidFill>
                <a:latin typeface="Poppins"/>
                <a:ea typeface="Poppins"/>
                <a:cs typeface="Poppins"/>
                <a:sym typeface="Poppins"/>
              </a:rPr>
              <a:t>Metoda</a:t>
            </a:r>
            <a:r>
              <a:rPr lang="en-US" sz="2000" b="1" i="0" u="none" strike="noStrike" cap="none" dirty="0">
                <a:solidFill>
                  <a:schemeClr val="dk1"/>
                </a:solidFill>
                <a:latin typeface="Poppins"/>
                <a:ea typeface="Poppins"/>
                <a:cs typeface="Poppins"/>
                <a:sym typeface="Poppins"/>
              </a:rPr>
              <a:t> 2 </a:t>
            </a:r>
            <a:r>
              <a:rPr lang="en-US" sz="2000" b="1" i="0" u="none" strike="noStrike" cap="none" dirty="0" smtClean="0">
                <a:solidFill>
                  <a:schemeClr val="dk1"/>
                </a:solidFill>
                <a:latin typeface="Poppins"/>
                <a:ea typeface="Poppins"/>
                <a:cs typeface="Poppins"/>
                <a:sym typeface="Wingdings" panose="05000000000000000000" pitchFamily="2" charset="2"/>
              </a:rPr>
              <a:t> </a:t>
            </a:r>
            <a:r>
              <a:rPr lang="en-US" sz="2000" b="1" i="0" u="none" strike="noStrike" cap="none" dirty="0" err="1" smtClean="0">
                <a:solidFill>
                  <a:schemeClr val="dk1"/>
                </a:solidFill>
                <a:latin typeface="Poppins"/>
                <a:ea typeface="Poppins"/>
                <a:cs typeface="Poppins"/>
                <a:sym typeface="Poppins"/>
              </a:rPr>
              <a:t>creste</a:t>
            </a:r>
            <a:r>
              <a:rPr lang="en-US" sz="2000" b="1" i="0" u="none" strike="noStrike" cap="none" dirty="0" smtClean="0">
                <a:solidFill>
                  <a:schemeClr val="dk1"/>
                </a:solidFill>
                <a:latin typeface="Poppins"/>
                <a:ea typeface="Poppins"/>
                <a:cs typeface="Poppins"/>
                <a:sym typeface="Poppins"/>
              </a:rPr>
              <a:t> </a:t>
            </a:r>
            <a:r>
              <a:rPr lang="en-US" sz="2000" b="1" i="0" u="none" strike="noStrike" cap="none" dirty="0">
                <a:solidFill>
                  <a:schemeClr val="dk1"/>
                </a:solidFill>
                <a:latin typeface="Poppins"/>
                <a:ea typeface="Poppins"/>
                <a:cs typeface="Poppins"/>
                <a:sym typeface="Poppins"/>
              </a:rPr>
              <a:t>cu 5-10%</a:t>
            </a:r>
            <a:endParaRPr sz="2000" b="1" i="0" u="none" strike="noStrike" cap="none" dirty="0">
              <a:solidFill>
                <a:schemeClr val="dk1"/>
              </a:solidFill>
              <a:latin typeface="Poppins"/>
              <a:ea typeface="Poppins"/>
              <a:cs typeface="Poppins"/>
              <a:sym typeface="Poppi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21"/>
          <p:cNvSpPr txBox="1">
            <a:spLocks noGrp="1"/>
          </p:cNvSpPr>
          <p:nvPr>
            <p:ph type="title"/>
          </p:nvPr>
        </p:nvSpPr>
        <p:spPr>
          <a:xfrm>
            <a:off x="2379900" y="2475050"/>
            <a:ext cx="4384200" cy="822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US"/>
              <a:t>Frontend</a:t>
            </a:r>
            <a:endParaRPr/>
          </a:p>
        </p:txBody>
      </p:sp>
      <p:sp>
        <p:nvSpPr>
          <p:cNvPr id="395" name="Google Shape;395;p21"/>
          <p:cNvSpPr txBox="1">
            <a:spLocks noGrp="1"/>
          </p:cNvSpPr>
          <p:nvPr>
            <p:ph type="title" idx="2"/>
          </p:nvPr>
        </p:nvSpPr>
        <p:spPr>
          <a:xfrm>
            <a:off x="3105600" y="573063"/>
            <a:ext cx="2932800" cy="978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04</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99"/>
        <p:cNvGrpSpPr/>
        <p:nvPr/>
      </p:nvGrpSpPr>
      <p:grpSpPr>
        <a:xfrm>
          <a:off x="0" y="0"/>
          <a:ext cx="0" cy="0"/>
          <a:chOff x="0" y="0"/>
          <a:chExt cx="0" cy="0"/>
        </a:xfrm>
      </p:grpSpPr>
      <p:sp>
        <p:nvSpPr>
          <p:cNvPr id="400" name="Google Shape;400;p22"/>
          <p:cNvSpPr txBox="1">
            <a:spLocks noGrp="1"/>
          </p:cNvSpPr>
          <p:nvPr>
            <p:ph type="title"/>
          </p:nvPr>
        </p:nvSpPr>
        <p:spPr>
          <a:xfrm>
            <a:off x="540000" y="368825"/>
            <a:ext cx="8064000" cy="5727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3600"/>
              <a:buNone/>
            </a:pPr>
            <a:r>
              <a:rPr lang="en-US"/>
              <a:t>Website-ul propus</a:t>
            </a:r>
            <a:endParaRPr/>
          </a:p>
        </p:txBody>
      </p:sp>
      <p:pic>
        <p:nvPicPr>
          <p:cNvPr id="401" name="Google Shape;401;p22"/>
          <p:cNvPicPr preferRelativeResize="0"/>
          <p:nvPr/>
        </p:nvPicPr>
        <p:blipFill>
          <a:blip r:embed="rId3">
            <a:alphaModFix/>
          </a:blip>
          <a:stretch>
            <a:fillRect/>
          </a:stretch>
        </p:blipFill>
        <p:spPr>
          <a:xfrm>
            <a:off x="355275" y="1705075"/>
            <a:ext cx="4951998" cy="2617725"/>
          </a:xfrm>
          <a:prstGeom prst="rect">
            <a:avLst/>
          </a:prstGeom>
          <a:noFill/>
          <a:ln>
            <a:noFill/>
          </a:ln>
        </p:spPr>
      </p:pic>
      <p:sp>
        <p:nvSpPr>
          <p:cNvPr id="402" name="Google Shape;402;p22"/>
          <p:cNvSpPr txBox="1"/>
          <p:nvPr/>
        </p:nvSpPr>
        <p:spPr>
          <a:xfrm>
            <a:off x="5384050" y="1938550"/>
            <a:ext cx="3530400" cy="3000000"/>
          </a:xfrm>
          <a:prstGeom prst="rect">
            <a:avLst/>
          </a:prstGeom>
          <a:noFill/>
          <a:ln>
            <a:noFill/>
          </a:ln>
        </p:spPr>
        <p:txBody>
          <a:bodyPr spcFirstLastPara="1" wrap="square" lIns="91425" tIns="91425" rIns="91425" bIns="91425" anchor="t" anchorCtr="0">
            <a:noAutofit/>
          </a:bodyPr>
          <a:lstStyle/>
          <a:p>
            <a:pPr marL="457200" lvl="0" indent="-317500" algn="l" rtl="0">
              <a:lnSpc>
                <a:spcPct val="115000"/>
              </a:lnSpc>
              <a:spcBef>
                <a:spcPts val="0"/>
              </a:spcBef>
              <a:spcAft>
                <a:spcPts val="0"/>
              </a:spcAft>
              <a:buClr>
                <a:schemeClr val="dk1"/>
              </a:buClr>
              <a:buSzPts val="1400"/>
              <a:buFont typeface="Poppins"/>
              <a:buChar char="●"/>
            </a:pPr>
            <a:r>
              <a:rPr lang="en-US" b="1">
                <a:solidFill>
                  <a:schemeClr val="dk1"/>
                </a:solidFill>
                <a:latin typeface="Poppins"/>
                <a:ea typeface="Poppins"/>
                <a:cs typeface="Poppins"/>
                <a:sym typeface="Poppins"/>
              </a:rPr>
              <a:t>Framework - Angular</a:t>
            </a:r>
            <a:endParaRPr b="1">
              <a:solidFill>
                <a:schemeClr val="dk1"/>
              </a:solidFill>
              <a:latin typeface="Poppins"/>
              <a:ea typeface="Poppins"/>
              <a:cs typeface="Poppins"/>
              <a:sym typeface="Poppins"/>
            </a:endParaRPr>
          </a:p>
          <a:p>
            <a:pPr marL="457200" lvl="0" indent="0" algn="l" rtl="0">
              <a:lnSpc>
                <a:spcPct val="115000"/>
              </a:lnSpc>
              <a:spcBef>
                <a:spcPts val="0"/>
              </a:spcBef>
              <a:spcAft>
                <a:spcPts val="0"/>
              </a:spcAft>
              <a:buNone/>
            </a:pPr>
            <a:endParaRPr b="1">
              <a:solidFill>
                <a:schemeClr val="dk1"/>
              </a:solidFill>
              <a:latin typeface="Poppins"/>
              <a:ea typeface="Poppins"/>
              <a:cs typeface="Poppins"/>
              <a:sym typeface="Poppins"/>
            </a:endParaRPr>
          </a:p>
          <a:p>
            <a:pPr marL="457200" lvl="0" indent="-317500" algn="l" rtl="0">
              <a:lnSpc>
                <a:spcPct val="115000"/>
              </a:lnSpc>
              <a:spcBef>
                <a:spcPts val="0"/>
              </a:spcBef>
              <a:spcAft>
                <a:spcPts val="0"/>
              </a:spcAft>
              <a:buClr>
                <a:schemeClr val="dk1"/>
              </a:buClr>
              <a:buSzPts val="1400"/>
              <a:buFont typeface="Poppins"/>
              <a:buChar char="●"/>
            </a:pPr>
            <a:r>
              <a:rPr lang="en-US" b="1">
                <a:solidFill>
                  <a:schemeClr val="dk1"/>
                </a:solidFill>
                <a:latin typeface="Poppins"/>
                <a:ea typeface="Poppins"/>
                <a:cs typeface="Poppins"/>
                <a:sym typeface="Poppins"/>
              </a:rPr>
              <a:t> Design minimalist</a:t>
            </a:r>
            <a:endParaRPr b="1">
              <a:solidFill>
                <a:schemeClr val="dk1"/>
              </a:solidFill>
              <a:latin typeface="Poppins"/>
              <a:ea typeface="Poppins"/>
              <a:cs typeface="Poppins"/>
              <a:sym typeface="Poppins"/>
            </a:endParaRPr>
          </a:p>
          <a:p>
            <a:pPr marL="457200" lvl="0" indent="0" algn="l" rtl="0">
              <a:lnSpc>
                <a:spcPct val="115000"/>
              </a:lnSpc>
              <a:spcBef>
                <a:spcPts val="0"/>
              </a:spcBef>
              <a:spcAft>
                <a:spcPts val="0"/>
              </a:spcAft>
              <a:buNone/>
            </a:pPr>
            <a:endParaRPr b="1">
              <a:solidFill>
                <a:schemeClr val="dk1"/>
              </a:solidFill>
              <a:latin typeface="Poppins"/>
              <a:ea typeface="Poppins"/>
              <a:cs typeface="Poppins"/>
              <a:sym typeface="Poppins"/>
            </a:endParaRPr>
          </a:p>
          <a:p>
            <a:pPr marL="457200" lvl="0" indent="-317500" algn="l" rtl="0">
              <a:lnSpc>
                <a:spcPct val="115000"/>
              </a:lnSpc>
              <a:spcBef>
                <a:spcPts val="0"/>
              </a:spcBef>
              <a:spcAft>
                <a:spcPts val="0"/>
              </a:spcAft>
              <a:buClr>
                <a:schemeClr val="dk1"/>
              </a:buClr>
              <a:buSzPts val="1400"/>
              <a:buFont typeface="Poppins"/>
              <a:buChar char="●"/>
            </a:pPr>
            <a:r>
              <a:rPr lang="en-US" b="1">
                <a:solidFill>
                  <a:schemeClr val="dk1"/>
                </a:solidFill>
                <a:latin typeface="Poppins"/>
                <a:ea typeface="Poppins"/>
                <a:cs typeface="Poppins"/>
                <a:sym typeface="Poppins"/>
              </a:rPr>
              <a:t>Culori și fonturi vibrante</a:t>
            </a:r>
            <a:endParaRPr b="1">
              <a:solidFill>
                <a:schemeClr val="dk1"/>
              </a:solidFill>
              <a:latin typeface="Poppins"/>
              <a:ea typeface="Poppins"/>
              <a:cs typeface="Poppins"/>
              <a:sym typeface="Poppins"/>
            </a:endParaRPr>
          </a:p>
          <a:p>
            <a:pPr marL="457200" lvl="0" indent="0" algn="l" rtl="0">
              <a:lnSpc>
                <a:spcPct val="115000"/>
              </a:lnSpc>
              <a:spcBef>
                <a:spcPts val="0"/>
              </a:spcBef>
              <a:spcAft>
                <a:spcPts val="0"/>
              </a:spcAft>
              <a:buNone/>
            </a:pPr>
            <a:endParaRPr b="1">
              <a:solidFill>
                <a:schemeClr val="dk1"/>
              </a:solidFill>
              <a:latin typeface="Poppins"/>
              <a:ea typeface="Poppins"/>
              <a:cs typeface="Poppins"/>
              <a:sym typeface="Poppins"/>
            </a:endParaRPr>
          </a:p>
          <a:p>
            <a:pPr marL="457200" lvl="0" indent="-317500" algn="l" rtl="0">
              <a:lnSpc>
                <a:spcPct val="115000"/>
              </a:lnSpc>
              <a:spcBef>
                <a:spcPts val="0"/>
              </a:spcBef>
              <a:spcAft>
                <a:spcPts val="0"/>
              </a:spcAft>
              <a:buClr>
                <a:schemeClr val="dk1"/>
              </a:buClr>
              <a:buSzPts val="1400"/>
              <a:buFont typeface="Poppins"/>
              <a:buChar char="●"/>
            </a:pPr>
            <a:r>
              <a:rPr lang="en-US" b="1">
                <a:solidFill>
                  <a:schemeClr val="dk1"/>
                </a:solidFill>
                <a:latin typeface="Poppins"/>
                <a:ea typeface="Poppins"/>
                <a:cs typeface="Poppins"/>
                <a:sym typeface="Poppins"/>
              </a:rPr>
              <a:t>Animații pentru îmbunătățirea experienței utilizatorului</a:t>
            </a:r>
            <a:endParaRPr b="1">
              <a:solidFill>
                <a:schemeClr val="dk1"/>
              </a:solidFill>
              <a:latin typeface="Poppins"/>
              <a:ea typeface="Poppins"/>
              <a:cs typeface="Poppins"/>
              <a:sym typeface="Poppi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06"/>
        <p:cNvGrpSpPr/>
        <p:nvPr/>
      </p:nvGrpSpPr>
      <p:grpSpPr>
        <a:xfrm>
          <a:off x="0" y="0"/>
          <a:ext cx="0" cy="0"/>
          <a:chOff x="0" y="0"/>
          <a:chExt cx="0" cy="0"/>
        </a:xfrm>
      </p:grpSpPr>
      <p:pic>
        <p:nvPicPr>
          <p:cNvPr id="407" name="Google Shape;407;gb610e8a0b9_0_5"/>
          <p:cNvPicPr preferRelativeResize="0"/>
          <p:nvPr/>
        </p:nvPicPr>
        <p:blipFill>
          <a:blip r:embed="rId3">
            <a:alphaModFix/>
          </a:blip>
          <a:stretch>
            <a:fillRect/>
          </a:stretch>
        </p:blipFill>
        <p:spPr>
          <a:xfrm>
            <a:off x="428300" y="1521125"/>
            <a:ext cx="3800977" cy="2009275"/>
          </a:xfrm>
          <a:prstGeom prst="rect">
            <a:avLst/>
          </a:prstGeom>
          <a:noFill/>
          <a:ln>
            <a:noFill/>
          </a:ln>
        </p:spPr>
      </p:pic>
      <p:sp>
        <p:nvSpPr>
          <p:cNvPr id="408" name="Google Shape;408;gb610e8a0b9_0_5"/>
          <p:cNvSpPr txBox="1"/>
          <p:nvPr/>
        </p:nvSpPr>
        <p:spPr>
          <a:xfrm>
            <a:off x="4641175" y="2080050"/>
            <a:ext cx="3000000" cy="417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b="1">
                <a:solidFill>
                  <a:schemeClr val="dk1"/>
                </a:solidFill>
                <a:latin typeface="Poppins"/>
                <a:ea typeface="Poppins"/>
                <a:cs typeface="Poppins"/>
                <a:sym typeface="Poppins"/>
              </a:rPr>
              <a:t>              Landing Page</a:t>
            </a:r>
            <a:endParaRPr b="1">
              <a:solidFill>
                <a:schemeClr val="dk1"/>
              </a:solidFill>
              <a:latin typeface="Poppins"/>
              <a:ea typeface="Poppins"/>
              <a:cs typeface="Poppins"/>
              <a:sym typeface="Poppins"/>
            </a:endParaRPr>
          </a:p>
        </p:txBody>
      </p:sp>
      <p:sp>
        <p:nvSpPr>
          <p:cNvPr id="409" name="Google Shape;409;gb610e8a0b9_0_5"/>
          <p:cNvSpPr txBox="1"/>
          <p:nvPr/>
        </p:nvSpPr>
        <p:spPr>
          <a:xfrm>
            <a:off x="428288" y="4064850"/>
            <a:ext cx="3703500" cy="417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b="1">
                <a:solidFill>
                  <a:schemeClr val="dk1"/>
                </a:solidFill>
                <a:latin typeface="Poppins"/>
                <a:ea typeface="Poppins"/>
                <a:cs typeface="Poppins"/>
                <a:sym typeface="Poppins"/>
              </a:rPr>
              <a:t>Încărcarea imaginilor pentru analiză</a:t>
            </a:r>
            <a:endParaRPr b="1">
              <a:solidFill>
                <a:schemeClr val="dk1"/>
              </a:solidFill>
              <a:latin typeface="Poppins"/>
              <a:ea typeface="Poppins"/>
              <a:cs typeface="Poppins"/>
              <a:sym typeface="Poppins"/>
            </a:endParaRPr>
          </a:p>
        </p:txBody>
      </p:sp>
      <p:sp>
        <p:nvSpPr>
          <p:cNvPr id="410" name="Google Shape;410;gb610e8a0b9_0_5"/>
          <p:cNvSpPr/>
          <p:nvPr/>
        </p:nvSpPr>
        <p:spPr>
          <a:xfrm>
            <a:off x="4721275" y="2193150"/>
            <a:ext cx="417300" cy="191100"/>
          </a:xfrm>
          <a:prstGeom prst="leftArrow">
            <a:avLst>
              <a:gd name="adj1" fmla="val 50000"/>
              <a:gd name="adj2"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gb610e8a0b9_0_5"/>
          <p:cNvSpPr/>
          <p:nvPr/>
        </p:nvSpPr>
        <p:spPr>
          <a:xfrm rot="10800000">
            <a:off x="4031300" y="4177950"/>
            <a:ext cx="417300" cy="191100"/>
          </a:xfrm>
          <a:prstGeom prst="leftArrow">
            <a:avLst>
              <a:gd name="adj1" fmla="val 50000"/>
              <a:gd name="adj2"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12" name="Google Shape;412;gb610e8a0b9_0_5"/>
          <p:cNvPicPr preferRelativeResize="0"/>
          <p:nvPr/>
        </p:nvPicPr>
        <p:blipFill>
          <a:blip r:embed="rId4">
            <a:alphaModFix/>
          </a:blip>
          <a:stretch>
            <a:fillRect/>
          </a:stretch>
        </p:blipFill>
        <p:spPr>
          <a:xfrm>
            <a:off x="4721275" y="3063475"/>
            <a:ext cx="3800976" cy="191831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gb610e8a0b9_0_19"/>
          <p:cNvSpPr txBox="1"/>
          <p:nvPr/>
        </p:nvSpPr>
        <p:spPr>
          <a:xfrm>
            <a:off x="4697775" y="2062363"/>
            <a:ext cx="3000000" cy="417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b="1">
                <a:solidFill>
                  <a:schemeClr val="dk1"/>
                </a:solidFill>
                <a:latin typeface="Poppins"/>
                <a:ea typeface="Poppins"/>
                <a:cs typeface="Poppins"/>
                <a:sym typeface="Poppins"/>
              </a:rPr>
              <a:t>              Login</a:t>
            </a:r>
            <a:endParaRPr b="1">
              <a:solidFill>
                <a:schemeClr val="dk1"/>
              </a:solidFill>
              <a:latin typeface="Poppins"/>
              <a:ea typeface="Poppins"/>
              <a:cs typeface="Poppins"/>
              <a:sym typeface="Poppins"/>
            </a:endParaRPr>
          </a:p>
        </p:txBody>
      </p:sp>
      <p:sp>
        <p:nvSpPr>
          <p:cNvPr id="418" name="Google Shape;418;gb610e8a0b9_0_19"/>
          <p:cNvSpPr txBox="1"/>
          <p:nvPr/>
        </p:nvSpPr>
        <p:spPr>
          <a:xfrm>
            <a:off x="2995016" y="4064850"/>
            <a:ext cx="972600" cy="417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b="1">
                <a:solidFill>
                  <a:schemeClr val="dk1"/>
                </a:solidFill>
                <a:latin typeface="Poppins"/>
                <a:ea typeface="Poppins"/>
                <a:cs typeface="Poppins"/>
                <a:sym typeface="Poppins"/>
              </a:rPr>
              <a:t>Register</a:t>
            </a:r>
            <a:endParaRPr b="1">
              <a:solidFill>
                <a:schemeClr val="dk1"/>
              </a:solidFill>
              <a:latin typeface="Poppins"/>
              <a:ea typeface="Poppins"/>
              <a:cs typeface="Poppins"/>
              <a:sym typeface="Poppins"/>
            </a:endParaRPr>
          </a:p>
        </p:txBody>
      </p:sp>
      <p:sp>
        <p:nvSpPr>
          <p:cNvPr id="419" name="Google Shape;419;gb610e8a0b9_0_19"/>
          <p:cNvSpPr/>
          <p:nvPr/>
        </p:nvSpPr>
        <p:spPr>
          <a:xfrm>
            <a:off x="4777875" y="2175463"/>
            <a:ext cx="417300" cy="191100"/>
          </a:xfrm>
          <a:prstGeom prst="leftArrow">
            <a:avLst>
              <a:gd name="adj1" fmla="val 50000"/>
              <a:gd name="adj2"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gb610e8a0b9_0_19"/>
          <p:cNvSpPr/>
          <p:nvPr/>
        </p:nvSpPr>
        <p:spPr>
          <a:xfrm rot="10800000">
            <a:off x="3967625" y="4177950"/>
            <a:ext cx="417300" cy="191100"/>
          </a:xfrm>
          <a:prstGeom prst="leftArrow">
            <a:avLst>
              <a:gd name="adj1" fmla="val 50000"/>
              <a:gd name="adj2"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21" name="Google Shape;421;gb610e8a0b9_0_19"/>
          <p:cNvPicPr preferRelativeResize="0"/>
          <p:nvPr/>
        </p:nvPicPr>
        <p:blipFill>
          <a:blip r:embed="rId3">
            <a:alphaModFix/>
          </a:blip>
          <a:stretch>
            <a:fillRect/>
          </a:stretch>
        </p:blipFill>
        <p:spPr>
          <a:xfrm>
            <a:off x="484900" y="1503438"/>
            <a:ext cx="3973051" cy="2080024"/>
          </a:xfrm>
          <a:prstGeom prst="rect">
            <a:avLst/>
          </a:prstGeom>
          <a:noFill/>
          <a:ln>
            <a:noFill/>
          </a:ln>
        </p:spPr>
      </p:pic>
      <p:pic>
        <p:nvPicPr>
          <p:cNvPr id="422" name="Google Shape;422;gb610e8a0b9_0_19"/>
          <p:cNvPicPr preferRelativeResize="0"/>
          <p:nvPr/>
        </p:nvPicPr>
        <p:blipFill>
          <a:blip r:embed="rId4">
            <a:alphaModFix/>
          </a:blip>
          <a:stretch>
            <a:fillRect/>
          </a:stretch>
        </p:blipFill>
        <p:spPr>
          <a:xfrm>
            <a:off x="4657600" y="3049325"/>
            <a:ext cx="3837898" cy="193694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gb610e8a0b9_0_30"/>
          <p:cNvSpPr txBox="1"/>
          <p:nvPr/>
        </p:nvSpPr>
        <p:spPr>
          <a:xfrm>
            <a:off x="4577500" y="2080050"/>
            <a:ext cx="3487800" cy="417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b="1">
                <a:solidFill>
                  <a:schemeClr val="dk1"/>
                </a:solidFill>
                <a:latin typeface="Poppins"/>
                <a:ea typeface="Poppins"/>
                <a:cs typeface="Poppins"/>
                <a:sym typeface="Poppins"/>
              </a:rPr>
              <a:t>               Vizualizarea Rezultatului</a:t>
            </a:r>
            <a:endParaRPr b="1">
              <a:solidFill>
                <a:schemeClr val="dk1"/>
              </a:solidFill>
              <a:latin typeface="Poppins"/>
              <a:ea typeface="Poppins"/>
              <a:cs typeface="Poppins"/>
              <a:sym typeface="Poppins"/>
            </a:endParaRPr>
          </a:p>
        </p:txBody>
      </p:sp>
      <p:sp>
        <p:nvSpPr>
          <p:cNvPr id="428" name="Google Shape;428;gb610e8a0b9_0_30"/>
          <p:cNvSpPr txBox="1"/>
          <p:nvPr/>
        </p:nvSpPr>
        <p:spPr>
          <a:xfrm>
            <a:off x="1712147" y="4064850"/>
            <a:ext cx="2446500" cy="4173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b="1">
                <a:solidFill>
                  <a:schemeClr val="dk1"/>
                </a:solidFill>
                <a:latin typeface="Poppins"/>
                <a:ea typeface="Poppins"/>
                <a:cs typeface="Poppins"/>
                <a:sym typeface="Poppins"/>
              </a:rPr>
              <a:t>Istoricul Utilizatorului</a:t>
            </a:r>
            <a:endParaRPr b="1">
              <a:solidFill>
                <a:schemeClr val="dk1"/>
              </a:solidFill>
              <a:latin typeface="Poppins"/>
              <a:ea typeface="Poppins"/>
              <a:cs typeface="Poppins"/>
              <a:sym typeface="Poppins"/>
            </a:endParaRPr>
          </a:p>
        </p:txBody>
      </p:sp>
      <p:sp>
        <p:nvSpPr>
          <p:cNvPr id="429" name="Google Shape;429;gb610e8a0b9_0_30"/>
          <p:cNvSpPr/>
          <p:nvPr/>
        </p:nvSpPr>
        <p:spPr>
          <a:xfrm>
            <a:off x="4657600" y="2193150"/>
            <a:ext cx="417300" cy="191100"/>
          </a:xfrm>
          <a:prstGeom prst="leftArrow">
            <a:avLst>
              <a:gd name="adj1" fmla="val 50000"/>
              <a:gd name="adj2"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gb610e8a0b9_0_30"/>
          <p:cNvSpPr/>
          <p:nvPr/>
        </p:nvSpPr>
        <p:spPr>
          <a:xfrm rot="10800000">
            <a:off x="3967625" y="4177950"/>
            <a:ext cx="417300" cy="191100"/>
          </a:xfrm>
          <a:prstGeom prst="leftArrow">
            <a:avLst>
              <a:gd name="adj1" fmla="val 50000"/>
              <a:gd name="adj2" fmla="val 50000"/>
            </a:avLst>
          </a:prstGeom>
          <a:solidFill>
            <a:schemeClr val="dk1"/>
          </a:solid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31" name="Google Shape;431;gb610e8a0b9_0_30"/>
          <p:cNvPicPr preferRelativeResize="0"/>
          <p:nvPr/>
        </p:nvPicPr>
        <p:blipFill>
          <a:blip r:embed="rId3">
            <a:alphaModFix/>
          </a:blip>
          <a:stretch>
            <a:fillRect/>
          </a:stretch>
        </p:blipFill>
        <p:spPr>
          <a:xfrm>
            <a:off x="621300" y="1560200"/>
            <a:ext cx="3763627" cy="1899451"/>
          </a:xfrm>
          <a:prstGeom prst="rect">
            <a:avLst/>
          </a:prstGeom>
          <a:noFill/>
          <a:ln>
            <a:noFill/>
          </a:ln>
        </p:spPr>
      </p:pic>
      <p:pic>
        <p:nvPicPr>
          <p:cNvPr id="432" name="Google Shape;432;gb610e8a0b9_0_30"/>
          <p:cNvPicPr preferRelativeResize="0"/>
          <p:nvPr/>
        </p:nvPicPr>
        <p:blipFill>
          <a:blip r:embed="rId4">
            <a:alphaModFix/>
          </a:blip>
          <a:stretch>
            <a:fillRect/>
          </a:stretch>
        </p:blipFill>
        <p:spPr>
          <a:xfrm>
            <a:off x="4643792" y="2971825"/>
            <a:ext cx="3998861" cy="18994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36"/>
        <p:cNvGrpSpPr/>
        <p:nvPr/>
      </p:nvGrpSpPr>
      <p:grpSpPr>
        <a:xfrm>
          <a:off x="0" y="0"/>
          <a:ext cx="0" cy="0"/>
          <a:chOff x="0" y="0"/>
          <a:chExt cx="0" cy="0"/>
        </a:xfrm>
      </p:grpSpPr>
      <p:sp>
        <p:nvSpPr>
          <p:cNvPr id="437" name="Google Shape;437;p23"/>
          <p:cNvSpPr txBox="1">
            <a:spLocks noGrp="1"/>
          </p:cNvSpPr>
          <p:nvPr>
            <p:ph type="title"/>
          </p:nvPr>
        </p:nvSpPr>
        <p:spPr>
          <a:xfrm>
            <a:off x="2379900" y="2475050"/>
            <a:ext cx="4384200" cy="822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US" sz="11500"/>
              <a:t>demo</a:t>
            </a:r>
            <a:endParaRPr sz="115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441"/>
        <p:cNvGrpSpPr/>
        <p:nvPr/>
      </p:nvGrpSpPr>
      <p:grpSpPr>
        <a:xfrm>
          <a:off x="0" y="0"/>
          <a:ext cx="0" cy="0"/>
          <a:chOff x="0" y="0"/>
          <a:chExt cx="0" cy="0"/>
        </a:xfrm>
      </p:grpSpPr>
      <p:sp>
        <p:nvSpPr>
          <p:cNvPr id="442" name="Google Shape;442;p24"/>
          <p:cNvSpPr txBox="1">
            <a:spLocks noGrp="1"/>
          </p:cNvSpPr>
          <p:nvPr>
            <p:ph type="body" idx="1"/>
          </p:nvPr>
        </p:nvSpPr>
        <p:spPr>
          <a:xfrm>
            <a:off x="4497600" y="540000"/>
            <a:ext cx="4106400" cy="9756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SzPts val="1400"/>
              <a:buNone/>
            </a:pPr>
            <a:r>
              <a:rPr lang="en-US"/>
              <a:t>Opinia </a:t>
            </a:r>
            <a:endParaRPr/>
          </a:p>
          <a:p>
            <a:pPr marL="0" lvl="0" indent="0" algn="r" rtl="0">
              <a:lnSpc>
                <a:spcPct val="100000"/>
              </a:lnSpc>
              <a:spcBef>
                <a:spcPts val="0"/>
              </a:spcBef>
              <a:spcAft>
                <a:spcPts val="0"/>
              </a:spcAft>
              <a:buSzPts val="1400"/>
              <a:buNone/>
            </a:pPr>
            <a:r>
              <a:rPr lang="en-US"/>
              <a:t>potentialilor </a:t>
            </a:r>
            <a:endParaRPr/>
          </a:p>
          <a:p>
            <a:pPr marL="0" lvl="0" indent="0" algn="r" rtl="0">
              <a:lnSpc>
                <a:spcPct val="100000"/>
              </a:lnSpc>
              <a:spcBef>
                <a:spcPts val="0"/>
              </a:spcBef>
              <a:spcAft>
                <a:spcPts val="0"/>
              </a:spcAft>
              <a:buSzPts val="1400"/>
              <a:buNone/>
            </a:pPr>
            <a:r>
              <a:rPr lang="en-US"/>
              <a:t>clienti</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46"/>
        <p:cNvGrpSpPr/>
        <p:nvPr/>
      </p:nvGrpSpPr>
      <p:grpSpPr>
        <a:xfrm>
          <a:off x="0" y="0"/>
          <a:ext cx="0" cy="0"/>
          <a:chOff x="0" y="0"/>
          <a:chExt cx="0" cy="0"/>
        </a:xfrm>
      </p:grpSpPr>
      <p:sp>
        <p:nvSpPr>
          <p:cNvPr id="447" name="Google Shape;447;p25"/>
          <p:cNvSpPr txBox="1">
            <a:spLocks noGrp="1"/>
          </p:cNvSpPr>
          <p:nvPr>
            <p:ph type="subTitle" idx="3"/>
          </p:nvPr>
        </p:nvSpPr>
        <p:spPr>
          <a:xfrm>
            <a:off x="469350" y="1166800"/>
            <a:ext cx="2842800" cy="357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100"/>
              <a:buNone/>
            </a:pPr>
            <a:r>
              <a:rPr lang="en-US"/>
              <a:t>Doru, Medic, Speaker</a:t>
            </a:r>
            <a:endParaRPr/>
          </a:p>
        </p:txBody>
      </p:sp>
      <p:sp>
        <p:nvSpPr>
          <p:cNvPr id="448" name="Google Shape;448;p25"/>
          <p:cNvSpPr txBox="1">
            <a:spLocks noGrp="1"/>
          </p:cNvSpPr>
          <p:nvPr>
            <p:ph type="title"/>
          </p:nvPr>
        </p:nvSpPr>
        <p:spPr>
          <a:xfrm>
            <a:off x="540000" y="368825"/>
            <a:ext cx="2701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a:t>TESTIMONIALe</a:t>
            </a:r>
            <a:endParaRPr/>
          </a:p>
        </p:txBody>
      </p:sp>
      <p:sp>
        <p:nvSpPr>
          <p:cNvPr id="449" name="Google Shape;449;p25"/>
          <p:cNvSpPr txBox="1">
            <a:spLocks noGrp="1"/>
          </p:cNvSpPr>
          <p:nvPr>
            <p:ph type="subTitle" idx="1"/>
          </p:nvPr>
        </p:nvSpPr>
        <p:spPr>
          <a:xfrm>
            <a:off x="4813288" y="1166800"/>
            <a:ext cx="2268300" cy="357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100"/>
              <a:buNone/>
            </a:pPr>
            <a:r>
              <a:rPr lang="en-US"/>
              <a:t>Ioana, Medic</a:t>
            </a:r>
            <a:endParaRPr/>
          </a:p>
        </p:txBody>
      </p:sp>
      <p:sp>
        <p:nvSpPr>
          <p:cNvPr id="450" name="Google Shape;450;p25"/>
          <p:cNvSpPr txBox="1">
            <a:spLocks noGrp="1"/>
          </p:cNvSpPr>
          <p:nvPr>
            <p:ph type="subTitle" idx="2"/>
          </p:nvPr>
        </p:nvSpPr>
        <p:spPr>
          <a:xfrm>
            <a:off x="4670400" y="1523800"/>
            <a:ext cx="4473600" cy="35622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US" sz="1300">
                <a:solidFill>
                  <a:schemeClr val="dk1"/>
                </a:solidFill>
              </a:rPr>
              <a:t>Hey! Am folosit aplicatia, eu zic ca are potential si mi-as dori sa continui sa o perfectionezi :) Nu este domeniul meu de expertiza, ca sa iti dau un feedback valoros, dar ca simplu utilizator, pot sa iti spun ca mi-am creat contul usor si imi place designul pe care l-ai folosit. Mi s-a incarcat relativ repede si la fel de repede am downloadat imaginile. Nu imi dau foarte bine seama ce inseamna codurile de culoare albastru-verde pe care le-ai folosit pentru tumora.</a:t>
            </a:r>
            <a:endParaRPr sz="1300">
              <a:solidFill>
                <a:schemeClr val="dk1"/>
              </a:solidFill>
            </a:endParaRPr>
          </a:p>
          <a:p>
            <a:pPr marL="0" lvl="0" indent="0" algn="just" rtl="0">
              <a:lnSpc>
                <a:spcPct val="100000"/>
              </a:lnSpc>
              <a:spcBef>
                <a:spcPts val="0"/>
              </a:spcBef>
              <a:spcAft>
                <a:spcPts val="0"/>
              </a:spcAft>
              <a:buNone/>
            </a:pPr>
            <a:r>
              <a:rPr lang="en-US" sz="1300">
                <a:solidFill>
                  <a:schemeClr val="dk1"/>
                </a:solidFill>
              </a:rPr>
              <a:t>Cred ca ar trebui adaugate informatii sau posibilitatea de a colecta informatii referitoare la dimensiune. Adica user-ul sa poata puna cursorul in anumite puncte si sa obtina informatii instant despre dimensiunile care il intereseaza (asa cum face ecocardiograful, de exemplu). </a:t>
            </a:r>
            <a:endParaRPr sz="1300">
              <a:solidFill>
                <a:schemeClr val="dk1"/>
              </a:solidFill>
            </a:endParaRPr>
          </a:p>
        </p:txBody>
      </p:sp>
      <p:sp>
        <p:nvSpPr>
          <p:cNvPr id="451" name="Google Shape;451;p25"/>
          <p:cNvSpPr txBox="1">
            <a:spLocks noGrp="1"/>
          </p:cNvSpPr>
          <p:nvPr>
            <p:ph type="subTitle" idx="2"/>
          </p:nvPr>
        </p:nvSpPr>
        <p:spPr>
          <a:xfrm>
            <a:off x="0" y="1523800"/>
            <a:ext cx="4330800" cy="35622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US" sz="1300">
                <a:solidFill>
                  <a:schemeClr val="dk1"/>
                </a:solidFill>
              </a:rPr>
              <a:t>A fost foarte intuitiv să creez contul de utilizator. Câmpurile de încărcare a imaginilor și de start al analizei sunt foarte evidente. Îmi place cursorul de navigare prin rezultat care se mișcă atât cu mouse-ul cât și cu tastele de săgeți. E bine că se pot descărca imaginile. Secțiunea "history" din contul de utilizator e foarte utilă și ușor de găsit.</a:t>
            </a:r>
            <a:endParaRPr sz="1300">
              <a:solidFill>
                <a:schemeClr val="dk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55"/>
        <p:cNvGrpSpPr/>
        <p:nvPr/>
      </p:nvGrpSpPr>
      <p:grpSpPr>
        <a:xfrm>
          <a:off x="0" y="0"/>
          <a:ext cx="0" cy="0"/>
          <a:chOff x="0" y="0"/>
          <a:chExt cx="0" cy="0"/>
        </a:xfrm>
      </p:grpSpPr>
      <p:sp>
        <p:nvSpPr>
          <p:cNvPr id="456" name="Google Shape;456;gb54b5e8d75_0_4"/>
          <p:cNvSpPr txBox="1">
            <a:spLocks noGrp="1"/>
          </p:cNvSpPr>
          <p:nvPr>
            <p:ph type="subTitle" idx="3"/>
          </p:nvPr>
        </p:nvSpPr>
        <p:spPr>
          <a:xfrm>
            <a:off x="469350" y="1166800"/>
            <a:ext cx="2842800" cy="357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100"/>
              <a:buNone/>
            </a:pPr>
            <a:r>
              <a:rPr lang="en-US"/>
              <a:t>Doru, Medic, Speaker</a:t>
            </a:r>
            <a:endParaRPr/>
          </a:p>
        </p:txBody>
      </p:sp>
      <p:sp>
        <p:nvSpPr>
          <p:cNvPr id="457" name="Google Shape;457;gb54b5e8d75_0_4"/>
          <p:cNvSpPr txBox="1">
            <a:spLocks noGrp="1"/>
          </p:cNvSpPr>
          <p:nvPr>
            <p:ph type="title"/>
          </p:nvPr>
        </p:nvSpPr>
        <p:spPr>
          <a:xfrm>
            <a:off x="540000" y="368825"/>
            <a:ext cx="27015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a:t>TESTIMONIALe</a:t>
            </a:r>
            <a:endParaRPr/>
          </a:p>
        </p:txBody>
      </p:sp>
      <p:sp>
        <p:nvSpPr>
          <p:cNvPr id="458" name="Google Shape;458;gb54b5e8d75_0_4"/>
          <p:cNvSpPr txBox="1">
            <a:spLocks noGrp="1"/>
          </p:cNvSpPr>
          <p:nvPr>
            <p:ph type="subTitle" idx="1"/>
          </p:nvPr>
        </p:nvSpPr>
        <p:spPr>
          <a:xfrm>
            <a:off x="4813288" y="1166800"/>
            <a:ext cx="2268300" cy="357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100"/>
              <a:buNone/>
            </a:pPr>
            <a:r>
              <a:rPr lang="en-US"/>
              <a:t>Ioana, Medic</a:t>
            </a:r>
            <a:endParaRPr/>
          </a:p>
        </p:txBody>
      </p:sp>
      <p:sp>
        <p:nvSpPr>
          <p:cNvPr id="459" name="Google Shape;459;gb54b5e8d75_0_4"/>
          <p:cNvSpPr txBox="1">
            <a:spLocks noGrp="1"/>
          </p:cNvSpPr>
          <p:nvPr>
            <p:ph type="subTitle" idx="2"/>
          </p:nvPr>
        </p:nvSpPr>
        <p:spPr>
          <a:xfrm>
            <a:off x="4670400" y="1523800"/>
            <a:ext cx="4473600" cy="3562200"/>
          </a:xfrm>
          <a:prstGeom prst="rect">
            <a:avLst/>
          </a:prstGeom>
          <a:noFill/>
          <a:ln>
            <a:noFill/>
          </a:ln>
        </p:spPr>
        <p:txBody>
          <a:bodyPr spcFirstLastPara="1" wrap="square" lIns="91425" tIns="91425" rIns="91425" bIns="91425" anchor="t" anchorCtr="0">
            <a:noAutofit/>
          </a:bodyPr>
          <a:lstStyle/>
          <a:p>
            <a:pPr marL="0" lvl="0" indent="0" algn="just" rtl="0">
              <a:lnSpc>
                <a:spcPct val="100000"/>
              </a:lnSpc>
              <a:spcBef>
                <a:spcPts val="0"/>
              </a:spcBef>
              <a:spcAft>
                <a:spcPts val="0"/>
              </a:spcAft>
              <a:buNone/>
            </a:pPr>
            <a:r>
              <a:rPr lang="en-US" sz="1300">
                <a:solidFill>
                  <a:schemeClr val="dk1"/>
                </a:solidFill>
              </a:rPr>
              <a:t>Hey! Am folosit aplicatia, eu zic ca are potential si mi-as dori sa continui sa o perfectionezi :) Nu este domeniul meu de expertiza, ca sa iti dau un feedback valoros, dar ca simplu utilizator, pot sa iti spun ca mi-am creat contul usor si imi place designul pe care l-ai folosit. Mi s-a incarcat relativ repede si la fel de repede am downloadat imaginile. Nu imi dau foarte bine seama ce inseamna codurile de culoare albastru-verde pe care le-ai folosit pentru tumora.</a:t>
            </a:r>
            <a:endParaRPr sz="1300">
              <a:solidFill>
                <a:schemeClr val="dk1"/>
              </a:solidFill>
            </a:endParaRPr>
          </a:p>
          <a:p>
            <a:pPr marL="0" lvl="0" indent="0" algn="just" rtl="0">
              <a:lnSpc>
                <a:spcPct val="100000"/>
              </a:lnSpc>
              <a:spcBef>
                <a:spcPts val="0"/>
              </a:spcBef>
              <a:spcAft>
                <a:spcPts val="0"/>
              </a:spcAft>
              <a:buNone/>
            </a:pPr>
            <a:r>
              <a:rPr lang="en-US" sz="1300">
                <a:solidFill>
                  <a:schemeClr val="dk1"/>
                </a:solidFill>
              </a:rPr>
              <a:t>Cred ca ar trebui adaugate informatii sau posibilitatea de a colecta informatii referitoare la dimensiune. Adica user-ul sa poata puna cursorul in anumite puncte si sa obtina informatii instant despre dimensiunile care il intereseaza (asa cum face ecocardiograful, de exemplu). </a:t>
            </a:r>
            <a:endParaRPr sz="1300">
              <a:solidFill>
                <a:schemeClr val="dk1"/>
              </a:solidFill>
            </a:endParaRPr>
          </a:p>
        </p:txBody>
      </p:sp>
      <p:sp>
        <p:nvSpPr>
          <p:cNvPr id="460" name="Google Shape;460;gb54b5e8d75_0_4"/>
          <p:cNvSpPr txBox="1">
            <a:spLocks noGrp="1"/>
          </p:cNvSpPr>
          <p:nvPr>
            <p:ph type="subTitle" idx="2"/>
          </p:nvPr>
        </p:nvSpPr>
        <p:spPr>
          <a:xfrm>
            <a:off x="0" y="1523800"/>
            <a:ext cx="4330800" cy="35622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US" sz="1300">
                <a:solidFill>
                  <a:schemeClr val="dk1"/>
                </a:solidFill>
              </a:rPr>
              <a:t>A fost foarte intuitiv să creez contul de utilizator. Câmpurile de încărcare a imaginilor și de start al analizei sunt foarte evidente. Îmi place cursorul de navigare prin rezultat care se mișcă atât cu mouse-ul cât și cu tastele de săgeți. E bine că se pot descărca imaginile. Secțiunea "history" din contul de utilizator e foarte utilă și ușor de găsit.</a:t>
            </a:r>
            <a:endParaRPr sz="1300">
              <a:solidFill>
                <a:schemeClr val="dk1"/>
              </a:solidFill>
            </a:endParaRPr>
          </a:p>
          <a:p>
            <a:pPr marL="0" lvl="0" indent="0" algn="just" rtl="0">
              <a:lnSpc>
                <a:spcPct val="100000"/>
              </a:lnSpc>
              <a:spcBef>
                <a:spcPts val="0"/>
              </a:spcBef>
              <a:spcAft>
                <a:spcPts val="0"/>
              </a:spcAft>
              <a:buNone/>
            </a:pPr>
            <a:endParaRPr sz="1300">
              <a:solidFill>
                <a:schemeClr val="dk1"/>
              </a:solidFill>
            </a:endParaRPr>
          </a:p>
        </p:txBody>
      </p:sp>
      <p:sp>
        <p:nvSpPr>
          <p:cNvPr id="461" name="Google Shape;461;gb54b5e8d75_0_4"/>
          <p:cNvSpPr/>
          <p:nvPr/>
        </p:nvSpPr>
        <p:spPr>
          <a:xfrm>
            <a:off x="4670400" y="3018550"/>
            <a:ext cx="4473600" cy="572700"/>
          </a:xfrm>
          <a:prstGeom prst="rect">
            <a:avLst/>
          </a:prstGeom>
          <a:noFill/>
          <a:ln w="76200" cap="flat" cmpd="sng">
            <a:solidFill>
              <a:srgbClr val="CC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gb54b5e8d75_0_4"/>
          <p:cNvSpPr txBox="1"/>
          <p:nvPr/>
        </p:nvSpPr>
        <p:spPr>
          <a:xfrm>
            <a:off x="4845000" y="2583850"/>
            <a:ext cx="4124400" cy="43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b="1">
                <a:solidFill>
                  <a:srgbClr val="CC0000"/>
                </a:solidFill>
                <a:highlight>
                  <a:srgbClr val="FFFFFF"/>
                </a:highlight>
                <a:latin typeface="Poppins"/>
                <a:ea typeface="Poppins"/>
                <a:cs typeface="Poppins"/>
                <a:sym typeface="Poppins"/>
              </a:rPr>
              <a:t>Possible Correction → use one color</a:t>
            </a:r>
            <a:endParaRPr sz="1700" b="1">
              <a:solidFill>
                <a:srgbClr val="CC0000"/>
              </a:solidFill>
              <a:highlight>
                <a:srgbClr val="FFFFFF"/>
              </a:highlight>
              <a:latin typeface="Poppins"/>
              <a:ea typeface="Poppins"/>
              <a:cs typeface="Poppins"/>
              <a:sym typeface="Poppins"/>
            </a:endParaRPr>
          </a:p>
        </p:txBody>
      </p:sp>
      <p:sp>
        <p:nvSpPr>
          <p:cNvPr id="463" name="Google Shape;463;gb54b5e8d75_0_4"/>
          <p:cNvSpPr/>
          <p:nvPr/>
        </p:nvSpPr>
        <p:spPr>
          <a:xfrm>
            <a:off x="4670400" y="3947325"/>
            <a:ext cx="4473600" cy="572700"/>
          </a:xfrm>
          <a:prstGeom prst="rect">
            <a:avLst/>
          </a:prstGeom>
          <a:noFill/>
          <a:ln w="76200" cap="flat" cmpd="sng">
            <a:solidFill>
              <a:srgbClr val="38761D"/>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gb54b5e8d75_0_4"/>
          <p:cNvSpPr txBox="1"/>
          <p:nvPr/>
        </p:nvSpPr>
        <p:spPr>
          <a:xfrm>
            <a:off x="5556450" y="3512625"/>
            <a:ext cx="2701500" cy="434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b="1">
                <a:solidFill>
                  <a:srgbClr val="38761D"/>
                </a:solidFill>
                <a:highlight>
                  <a:srgbClr val="FFFFFF"/>
                </a:highlight>
                <a:latin typeface="Poppins"/>
                <a:ea typeface="Poppins"/>
                <a:cs typeface="Poppins"/>
                <a:sym typeface="Poppins"/>
              </a:rPr>
              <a:t>Possible improvement</a:t>
            </a:r>
            <a:endParaRPr sz="1700" b="1">
              <a:solidFill>
                <a:srgbClr val="38761D"/>
              </a:solidFill>
              <a:highlight>
                <a:srgbClr val="FFFFFF"/>
              </a:highlight>
              <a:latin typeface="Poppins"/>
              <a:ea typeface="Poppins"/>
              <a:cs typeface="Poppins"/>
              <a:sym typeface="Poppi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
          <p:cNvSpPr txBox="1">
            <a:spLocks noGrp="1"/>
          </p:cNvSpPr>
          <p:nvPr>
            <p:ph type="title"/>
          </p:nvPr>
        </p:nvSpPr>
        <p:spPr>
          <a:xfrm>
            <a:off x="540000" y="368825"/>
            <a:ext cx="33603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a:t>Cuprins</a:t>
            </a:r>
            <a:endParaRPr/>
          </a:p>
        </p:txBody>
      </p:sp>
      <p:sp>
        <p:nvSpPr>
          <p:cNvPr id="225" name="Google Shape;225;p3"/>
          <p:cNvSpPr txBox="1">
            <a:spLocks noGrp="1"/>
          </p:cNvSpPr>
          <p:nvPr>
            <p:ph type="subTitle" idx="1"/>
          </p:nvPr>
        </p:nvSpPr>
        <p:spPr>
          <a:xfrm>
            <a:off x="4914075" y="1917775"/>
            <a:ext cx="2884800" cy="357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100"/>
              <a:buNone/>
            </a:pPr>
            <a:r>
              <a:rPr lang="en-US"/>
              <a:t>Backend</a:t>
            </a:r>
            <a:endParaRPr/>
          </a:p>
        </p:txBody>
      </p:sp>
      <p:sp>
        <p:nvSpPr>
          <p:cNvPr id="226" name="Google Shape;226;p3"/>
          <p:cNvSpPr txBox="1">
            <a:spLocks noGrp="1"/>
          </p:cNvSpPr>
          <p:nvPr>
            <p:ph type="subTitle" idx="2"/>
          </p:nvPr>
        </p:nvSpPr>
        <p:spPr>
          <a:xfrm>
            <a:off x="5013650" y="2239225"/>
            <a:ext cx="2685600" cy="61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a:t>Flow, baza de date, endpoint-uri</a:t>
            </a:r>
            <a:endParaRPr/>
          </a:p>
        </p:txBody>
      </p:sp>
      <p:sp>
        <p:nvSpPr>
          <p:cNvPr id="227" name="Google Shape;227;p3"/>
          <p:cNvSpPr txBox="1">
            <a:spLocks noGrp="1"/>
          </p:cNvSpPr>
          <p:nvPr>
            <p:ph type="subTitle" idx="3"/>
          </p:nvPr>
        </p:nvSpPr>
        <p:spPr>
          <a:xfrm>
            <a:off x="1345188" y="1917775"/>
            <a:ext cx="2884800" cy="357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100"/>
              <a:buNone/>
            </a:pPr>
            <a:r>
              <a:rPr lang="en-US"/>
              <a:t>Metoda propusa</a:t>
            </a:r>
            <a:endParaRPr/>
          </a:p>
        </p:txBody>
      </p:sp>
      <p:sp>
        <p:nvSpPr>
          <p:cNvPr id="228" name="Google Shape;228;p3"/>
          <p:cNvSpPr txBox="1">
            <a:spLocks noGrp="1"/>
          </p:cNvSpPr>
          <p:nvPr>
            <p:ph type="subTitle" idx="4"/>
          </p:nvPr>
        </p:nvSpPr>
        <p:spPr>
          <a:xfrm>
            <a:off x="1544538" y="2222938"/>
            <a:ext cx="2486100" cy="61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a:t>Modele inteligente, arhitecturi</a:t>
            </a:r>
            <a:endParaRPr/>
          </a:p>
        </p:txBody>
      </p:sp>
      <p:sp>
        <p:nvSpPr>
          <p:cNvPr id="229" name="Google Shape;229;p3"/>
          <p:cNvSpPr txBox="1">
            <a:spLocks noGrp="1"/>
          </p:cNvSpPr>
          <p:nvPr>
            <p:ph type="subTitle" idx="5"/>
          </p:nvPr>
        </p:nvSpPr>
        <p:spPr>
          <a:xfrm>
            <a:off x="4914075" y="3819652"/>
            <a:ext cx="2884800" cy="357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100"/>
              <a:buNone/>
            </a:pPr>
            <a:r>
              <a:rPr lang="en-US"/>
              <a:t>Frontend</a:t>
            </a:r>
            <a:endParaRPr/>
          </a:p>
        </p:txBody>
      </p:sp>
      <p:sp>
        <p:nvSpPr>
          <p:cNvPr id="230" name="Google Shape;230;p3"/>
          <p:cNvSpPr txBox="1">
            <a:spLocks noGrp="1"/>
          </p:cNvSpPr>
          <p:nvPr>
            <p:ph type="subTitle" idx="6"/>
          </p:nvPr>
        </p:nvSpPr>
        <p:spPr>
          <a:xfrm>
            <a:off x="5113425" y="4124825"/>
            <a:ext cx="2486100" cy="61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a:t>Website-ul propus</a:t>
            </a:r>
            <a:endParaRPr/>
          </a:p>
        </p:txBody>
      </p:sp>
      <p:sp>
        <p:nvSpPr>
          <p:cNvPr id="231" name="Google Shape;231;p3"/>
          <p:cNvSpPr txBox="1">
            <a:spLocks noGrp="1"/>
          </p:cNvSpPr>
          <p:nvPr>
            <p:ph type="subTitle" idx="7"/>
          </p:nvPr>
        </p:nvSpPr>
        <p:spPr>
          <a:xfrm>
            <a:off x="1254726" y="3819652"/>
            <a:ext cx="3117955" cy="3570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2100"/>
              <a:buNone/>
            </a:pPr>
            <a:r>
              <a:rPr lang="en-US"/>
              <a:t>Experimente si rezultate</a:t>
            </a:r>
            <a:endParaRPr/>
          </a:p>
        </p:txBody>
      </p:sp>
      <p:sp>
        <p:nvSpPr>
          <p:cNvPr id="232" name="Google Shape;232;p3"/>
          <p:cNvSpPr txBox="1">
            <a:spLocks noGrp="1"/>
          </p:cNvSpPr>
          <p:nvPr>
            <p:ph type="subTitle" idx="8"/>
          </p:nvPr>
        </p:nvSpPr>
        <p:spPr>
          <a:xfrm>
            <a:off x="1544538" y="4124825"/>
            <a:ext cx="2486100" cy="6186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400"/>
              <a:buNone/>
            </a:pPr>
            <a:r>
              <a:rPr lang="en-US"/>
              <a:t>Seturi de date, IOU, DSC</a:t>
            </a:r>
            <a:endParaRPr/>
          </a:p>
        </p:txBody>
      </p:sp>
      <p:sp>
        <p:nvSpPr>
          <p:cNvPr id="233" name="Google Shape;233;p3"/>
          <p:cNvSpPr txBox="1">
            <a:spLocks noGrp="1"/>
          </p:cNvSpPr>
          <p:nvPr>
            <p:ph type="title" idx="9"/>
          </p:nvPr>
        </p:nvSpPr>
        <p:spPr>
          <a:xfrm>
            <a:off x="2267950" y="1264763"/>
            <a:ext cx="1039200" cy="66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000"/>
              <a:buNone/>
            </a:pPr>
            <a:r>
              <a:rPr lang="en-US"/>
              <a:t>01</a:t>
            </a:r>
            <a:endParaRPr/>
          </a:p>
        </p:txBody>
      </p:sp>
      <p:sp>
        <p:nvSpPr>
          <p:cNvPr id="234" name="Google Shape;234;p3"/>
          <p:cNvSpPr txBox="1">
            <a:spLocks noGrp="1"/>
          </p:cNvSpPr>
          <p:nvPr>
            <p:ph type="title" idx="13"/>
          </p:nvPr>
        </p:nvSpPr>
        <p:spPr>
          <a:xfrm>
            <a:off x="5836838" y="1264763"/>
            <a:ext cx="1039200" cy="66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000"/>
              <a:buNone/>
            </a:pPr>
            <a:r>
              <a:rPr lang="en-US"/>
              <a:t>02</a:t>
            </a:r>
            <a:endParaRPr/>
          </a:p>
        </p:txBody>
      </p:sp>
      <p:sp>
        <p:nvSpPr>
          <p:cNvPr id="235" name="Google Shape;235;p3"/>
          <p:cNvSpPr txBox="1">
            <a:spLocks noGrp="1"/>
          </p:cNvSpPr>
          <p:nvPr>
            <p:ph type="title" idx="14"/>
          </p:nvPr>
        </p:nvSpPr>
        <p:spPr>
          <a:xfrm>
            <a:off x="2267950" y="3164775"/>
            <a:ext cx="1039200" cy="66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000"/>
              <a:buNone/>
            </a:pPr>
            <a:r>
              <a:rPr lang="en-US"/>
              <a:t>03</a:t>
            </a:r>
            <a:endParaRPr/>
          </a:p>
        </p:txBody>
      </p:sp>
      <p:sp>
        <p:nvSpPr>
          <p:cNvPr id="236" name="Google Shape;236;p3"/>
          <p:cNvSpPr txBox="1">
            <a:spLocks noGrp="1"/>
          </p:cNvSpPr>
          <p:nvPr>
            <p:ph type="title" idx="15"/>
          </p:nvPr>
        </p:nvSpPr>
        <p:spPr>
          <a:xfrm>
            <a:off x="5836838" y="3164775"/>
            <a:ext cx="1039200" cy="6675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000"/>
              <a:buNone/>
            </a:pPr>
            <a:r>
              <a:rPr lang="en-US"/>
              <a:t>04</a:t>
            </a:r>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27"/>
          <p:cNvSpPr txBox="1">
            <a:spLocks noGrp="1"/>
          </p:cNvSpPr>
          <p:nvPr>
            <p:ph type="title"/>
          </p:nvPr>
        </p:nvSpPr>
        <p:spPr>
          <a:xfrm>
            <a:off x="665400" y="1585950"/>
            <a:ext cx="7813200" cy="19716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4800"/>
              <a:buNone/>
            </a:pPr>
            <a:r>
              <a:rPr lang="en-US"/>
              <a:t>Va multumim!</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Google Shape;474;p26"/>
          <p:cNvSpPr txBox="1">
            <a:spLocks noGrp="1"/>
          </p:cNvSpPr>
          <p:nvPr>
            <p:ph type="title"/>
          </p:nvPr>
        </p:nvSpPr>
        <p:spPr>
          <a:xfrm>
            <a:off x="540000" y="216425"/>
            <a:ext cx="2272200" cy="572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3600"/>
              <a:buNone/>
            </a:pPr>
            <a:r>
              <a:rPr lang="en-US"/>
              <a:t>Bibliografie</a:t>
            </a:r>
            <a:endParaRPr/>
          </a:p>
        </p:txBody>
      </p:sp>
      <p:sp>
        <p:nvSpPr>
          <p:cNvPr id="475" name="Google Shape;475;p26"/>
          <p:cNvSpPr txBox="1">
            <a:spLocks noGrp="1"/>
          </p:cNvSpPr>
          <p:nvPr>
            <p:ph type="subTitle" idx="2"/>
          </p:nvPr>
        </p:nvSpPr>
        <p:spPr>
          <a:xfrm>
            <a:off x="380343" y="789125"/>
            <a:ext cx="8284686" cy="4458599"/>
          </a:xfrm>
          <a:prstGeom prst="rect">
            <a:avLst/>
          </a:prstGeom>
          <a:noFill/>
          <a:ln>
            <a:noFill/>
          </a:ln>
        </p:spPr>
        <p:txBody>
          <a:bodyPr spcFirstLastPara="1" wrap="square" lIns="91425" tIns="91425" rIns="91425" bIns="91425" anchor="t" anchorCtr="0">
            <a:noAutofit/>
          </a:bodyPr>
          <a:lstStyle/>
          <a:p>
            <a:pPr marL="139700" lvl="0" indent="0" algn="l" rtl="0">
              <a:lnSpc>
                <a:spcPct val="100000"/>
              </a:lnSpc>
              <a:spcBef>
                <a:spcPts val="0"/>
              </a:spcBef>
              <a:spcAft>
                <a:spcPts val="0"/>
              </a:spcAft>
              <a:buSzPts val="1400"/>
              <a:buNone/>
            </a:pPr>
            <a:r>
              <a:rPr lang="en-US" sz="1000"/>
              <a:t>[1] Nader Aldoj, Steffen Lukas, Marc Dewey, and Tobias Penzkofer. Semi-automatic classificationof prostate cancer on multi-parametric mr imaging using a multi-channel 3d convolutional neuralnetwork.European radiology, 30(2):1243–1253, 2020.</a:t>
            </a:r>
            <a:endParaRPr/>
          </a:p>
          <a:p>
            <a:pPr marL="139700" lvl="0" indent="0" algn="l" rtl="0">
              <a:lnSpc>
                <a:spcPct val="100000"/>
              </a:lnSpc>
              <a:spcBef>
                <a:spcPts val="0"/>
              </a:spcBef>
              <a:spcAft>
                <a:spcPts val="0"/>
              </a:spcAft>
              <a:buSzPts val="1400"/>
              <a:buNone/>
            </a:pPr>
            <a:r>
              <a:rPr lang="en-US" sz="1000"/>
              <a:t>[2] Jose Dolz, Xiaopan Xu, Jérôme Rony, Jing Yuan, Yang Liu, Eric Granger, Christian Desrosiers,Xi Zhang, Ismail Ben Ayed, and Hongbing Lu. Multiregion segmentation of bladder cancer struc-tures in mri with progressive dilated convolutional networks.Medical physics, 45(12):5482–5493,2018.</a:t>
            </a:r>
            <a:endParaRPr/>
          </a:p>
          <a:p>
            <a:pPr marL="139700" lvl="0" indent="0" algn="l" rtl="0">
              <a:lnSpc>
                <a:spcPct val="100000"/>
              </a:lnSpc>
              <a:spcBef>
                <a:spcPts val="0"/>
              </a:spcBef>
              <a:spcAft>
                <a:spcPts val="0"/>
              </a:spcAft>
              <a:buSzPts val="1400"/>
              <a:buNone/>
            </a:pPr>
            <a:r>
              <a:rPr lang="en-US" sz="1000"/>
              <a:t>[3] Ross Girshick. Fast r-cnn. InProceedings of the IEEE international conference on computer vision,pages 1440–1448, 2015.</a:t>
            </a:r>
            <a:endParaRPr/>
          </a:p>
          <a:p>
            <a:pPr marL="139700" lvl="0" indent="0" algn="l" rtl="0">
              <a:lnSpc>
                <a:spcPct val="100000"/>
              </a:lnSpc>
              <a:spcBef>
                <a:spcPts val="0"/>
              </a:spcBef>
              <a:spcAft>
                <a:spcPts val="0"/>
              </a:spcAft>
              <a:buSzPts val="1400"/>
              <a:buNone/>
            </a:pPr>
            <a:r>
              <a:rPr lang="en-US" sz="1000"/>
              <a:t>[4] Ross Girshick, Jeff Donahue, Trevor Darrell, and Jitendra Malik. Rich feature hierarchies foraccurate object detection and semantic segmentation. InProceedings of the IEEE conference oncomputer vision and pattern recognition, pages 580–587, 2014.</a:t>
            </a:r>
            <a:endParaRPr/>
          </a:p>
          <a:p>
            <a:pPr marL="139700" lvl="0" indent="0" algn="l" rtl="0">
              <a:lnSpc>
                <a:spcPct val="100000"/>
              </a:lnSpc>
              <a:spcBef>
                <a:spcPts val="0"/>
              </a:spcBef>
              <a:spcAft>
                <a:spcPts val="0"/>
              </a:spcAft>
              <a:buSzPts val="1400"/>
              <a:buNone/>
            </a:pPr>
            <a:r>
              <a:rPr lang="en-US" sz="1000"/>
              <a:t>[5] Claude Kauffmann and Nicolas Piché. Seeded nd medical image segmentation by cellular au-tomaton on gpu.International journal of computer assisted radiology and surgery, 5(3):251–262,2010.</a:t>
            </a:r>
            <a:endParaRPr/>
          </a:p>
          <a:p>
            <a:pPr marL="139700" lvl="0" indent="0" algn="l" rtl="0">
              <a:lnSpc>
                <a:spcPct val="100000"/>
              </a:lnSpc>
              <a:spcBef>
                <a:spcPts val="0"/>
              </a:spcBef>
              <a:spcAft>
                <a:spcPts val="0"/>
              </a:spcAft>
              <a:buSzPts val="1400"/>
              <a:buNone/>
            </a:pPr>
            <a:r>
              <a:rPr lang="en-US" sz="1000"/>
              <a:t>[6] Saifeng Liu, Huaixiu Zheng, Yesu Feng, and Wei Li. Prostate cancer diagnosis using deep learningwith 3d multiparametric mri. InMedical imaging 2017: computer-aided diagnosis, volume 10134,page 1013428. International Society for Optics and Photonics, 2017.</a:t>
            </a:r>
            <a:endParaRPr/>
          </a:p>
          <a:p>
            <a:pPr marL="139700" lvl="0" indent="0" algn="l" rtl="0">
              <a:lnSpc>
                <a:spcPct val="100000"/>
              </a:lnSpc>
              <a:spcBef>
                <a:spcPts val="0"/>
              </a:spcBef>
              <a:spcAft>
                <a:spcPts val="0"/>
              </a:spcAft>
              <a:buSzPts val="1400"/>
              <a:buNone/>
            </a:pPr>
            <a:r>
              <a:rPr lang="en-US" sz="1000"/>
              <a:t>[7] Takafumi Nemoto, Natsumi Futakami, Masamichi Yagi, Etsuo Kunieda, Takeshi Akiba, AtsuyaTakeda, and Naoyuki Shigematsu. Simple low-cost approaches to semantic segmentation in ra-diation therapy planning for prostate cancer using deep learning with non-contrast planning ctimages.Physica Medica, 78:93–100, 2020.23</a:t>
            </a:r>
            <a:endParaRPr/>
          </a:p>
          <a:p>
            <a:pPr marL="139700" lvl="0" indent="0" algn="l" rtl="0">
              <a:lnSpc>
                <a:spcPct val="100000"/>
              </a:lnSpc>
              <a:spcBef>
                <a:spcPts val="0"/>
              </a:spcBef>
              <a:spcAft>
                <a:spcPts val="0"/>
              </a:spcAft>
              <a:buSzPts val="1400"/>
              <a:buNone/>
            </a:pPr>
            <a:r>
              <a:rPr lang="en-US" sz="1000"/>
              <a:t>[8] Patrick Schelb, Simon Kohl, Jan Philipp Radtke, Manuel Wiesenfarth, Philipp Kickingereder,Sebastian Bickelhaupt, Tristan Anselm Kuder, Albrecht Stenzinger, Markus Hohenfellner, Heinz-Peter Schlemmer, et al. Classification of cancer at prostate mri: deep learning versus clinicalpi-rads assessment.Radiology, 293(3):607–617, 2019.</a:t>
            </a:r>
            <a:endParaRPr/>
          </a:p>
          <a:p>
            <a:pPr marL="139700" lvl="0" indent="0" algn="l" rtl="0">
              <a:lnSpc>
                <a:spcPct val="100000"/>
              </a:lnSpc>
              <a:spcBef>
                <a:spcPts val="0"/>
              </a:spcBef>
              <a:spcAft>
                <a:spcPts val="0"/>
              </a:spcAft>
              <a:buSzPts val="1400"/>
              <a:buNone/>
            </a:pPr>
            <a:r>
              <a:rPr lang="en-US" sz="1000"/>
              <a:t>[9] Martin J Willemink, Wojciech A Koszek, Cailin Hardell, Jie Wu, Dominik Fleischmann, HughHarvey, Les R Folio, Ronald M Summers, Daniel L Rubin, and Matthew P Lungren. Preparingmedical imaging data for machine learning.Radiology, 295(1):4–15, 2020.</a:t>
            </a:r>
            <a:endParaRPr/>
          </a:p>
          <a:p>
            <a:pPr marL="139700" lvl="0" indent="0" algn="l" rtl="0">
              <a:lnSpc>
                <a:spcPct val="100000"/>
              </a:lnSpc>
              <a:spcBef>
                <a:spcPts val="0"/>
              </a:spcBef>
              <a:spcAft>
                <a:spcPts val="0"/>
              </a:spcAft>
              <a:buSzPts val="1400"/>
              <a:buNone/>
            </a:pPr>
            <a:r>
              <a:rPr lang="en-US" sz="1000"/>
              <a:t>[10] Yuxin Wu, Alexander Kirillov, Francisco Massa, Wan-Yen Lo, and Ross Girshick. Detectron2.https://github.com/facebookresearch/detectron2, 2019.</a:t>
            </a:r>
            <a:endParaRPr/>
          </a:p>
          <a:p>
            <a:pPr marL="139700" lvl="0" indent="0" algn="l" rtl="0">
              <a:lnSpc>
                <a:spcPct val="100000"/>
              </a:lnSpc>
              <a:spcBef>
                <a:spcPts val="0"/>
              </a:spcBef>
              <a:spcAft>
                <a:spcPts val="0"/>
              </a:spcAft>
              <a:buSzPts val="1400"/>
              <a:buNone/>
            </a:pPr>
            <a:r>
              <a:rPr lang="en-US" sz="1000"/>
              <a:t>[11] Qikui Zhu, Bo Du, Pingkun Yan, Hongbing Lu, and Liangpei Zhang. Shape prior constrained psomodel for bladder wall mri segmentation.Neurocomputing, 294:19–28, 2018.</a:t>
            </a:r>
            <a:endParaRPr/>
          </a:p>
          <a:p>
            <a:pPr marL="0" lvl="0" indent="0" algn="l" rtl="0">
              <a:lnSpc>
                <a:spcPct val="100000"/>
              </a:lnSpc>
              <a:spcBef>
                <a:spcPts val="1000"/>
              </a:spcBef>
              <a:spcAft>
                <a:spcPts val="1000"/>
              </a:spcAft>
              <a:buSzPts val="1400"/>
              <a:buNone/>
            </a:pPr>
            <a:endParaRPr sz="1000" b="1">
              <a:solidFill>
                <a:schemeClr val="dk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4"/>
          <p:cNvSpPr txBox="1">
            <a:spLocks noGrp="1"/>
          </p:cNvSpPr>
          <p:nvPr>
            <p:ph type="title"/>
          </p:nvPr>
        </p:nvSpPr>
        <p:spPr>
          <a:xfrm>
            <a:off x="633775" y="2160600"/>
            <a:ext cx="4384200" cy="8223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3600"/>
              <a:buNone/>
            </a:pPr>
            <a:r>
              <a:rPr lang="en-US"/>
              <a:t>Introduction</a:t>
            </a:r>
            <a:endParaRPr/>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5"/>
          <p:cNvSpPr txBox="1">
            <a:spLocks noGrp="1"/>
          </p:cNvSpPr>
          <p:nvPr>
            <p:ph type="title"/>
          </p:nvPr>
        </p:nvSpPr>
        <p:spPr>
          <a:xfrm>
            <a:off x="540000" y="368825"/>
            <a:ext cx="8064000" cy="5727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3600"/>
              <a:buNone/>
            </a:pPr>
            <a:r>
              <a:rPr lang="en-US"/>
              <a:t>Introduction</a:t>
            </a:r>
            <a:endParaRPr/>
          </a:p>
        </p:txBody>
      </p:sp>
      <p:sp>
        <p:nvSpPr>
          <p:cNvPr id="247" name="Google Shape;247;p5"/>
          <p:cNvSpPr txBox="1">
            <a:spLocks noGrp="1"/>
          </p:cNvSpPr>
          <p:nvPr>
            <p:ph type="subTitle" idx="4294967295"/>
          </p:nvPr>
        </p:nvSpPr>
        <p:spPr>
          <a:xfrm>
            <a:off x="540000" y="1508375"/>
            <a:ext cx="7907314" cy="4362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chemeClr val="dk1"/>
              </a:buClr>
              <a:buSzPts val="1400"/>
              <a:buFont typeface="Poppins"/>
              <a:buChar char="●"/>
            </a:pPr>
            <a:r>
              <a:rPr lang="en-US" sz="1400" b="1" i="0" u="none" strike="noStrike" cap="none">
                <a:solidFill>
                  <a:schemeClr val="dk1"/>
                </a:solidFill>
                <a:latin typeface="Poppins"/>
                <a:ea typeface="Poppins"/>
                <a:cs typeface="Poppins"/>
                <a:sym typeface="Poppins"/>
              </a:rPr>
              <a:t>Cancer de vezica → foarte des intalnit, mortalitate mare</a:t>
            </a:r>
            <a:endParaRPr sz="1400" b="1" i="0" u="none" strike="noStrike" cap="none">
              <a:solidFill>
                <a:schemeClr val="dk1"/>
              </a:solidFill>
              <a:latin typeface="Poppins"/>
              <a:ea typeface="Poppins"/>
              <a:cs typeface="Poppins"/>
              <a:sym typeface="Poppins"/>
            </a:endParaRPr>
          </a:p>
        </p:txBody>
      </p:sp>
      <p:sp>
        <p:nvSpPr>
          <p:cNvPr id="248" name="Google Shape;248;p5"/>
          <p:cNvSpPr txBox="1">
            <a:spLocks noGrp="1"/>
          </p:cNvSpPr>
          <p:nvPr>
            <p:ph type="subTitle" idx="4294967295"/>
          </p:nvPr>
        </p:nvSpPr>
        <p:spPr>
          <a:xfrm>
            <a:off x="540000" y="2087113"/>
            <a:ext cx="7907314" cy="6636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chemeClr val="dk1"/>
              </a:buClr>
              <a:buSzPts val="1400"/>
              <a:buFont typeface="Poppins"/>
              <a:buChar char="●"/>
            </a:pPr>
            <a:r>
              <a:rPr lang="en-US" sz="1400" b="1" i="0" u="none" strike="noStrike" cap="none">
                <a:solidFill>
                  <a:schemeClr val="dk1"/>
                </a:solidFill>
                <a:latin typeface="Poppins"/>
                <a:ea typeface="Poppins"/>
                <a:cs typeface="Poppins"/>
                <a:sym typeface="Poppins"/>
              </a:rPr>
              <a:t>Mortalitatea creste cu stadiul → diagnosticarea rapida poate salva viata pacientului</a:t>
            </a:r>
            <a:endParaRPr sz="1400" b="1" i="0" u="none" strike="noStrike" cap="none">
              <a:solidFill>
                <a:schemeClr val="dk1"/>
              </a:solidFill>
              <a:latin typeface="Poppins"/>
              <a:ea typeface="Poppins"/>
              <a:cs typeface="Poppins"/>
              <a:sym typeface="Poppins"/>
            </a:endParaRPr>
          </a:p>
        </p:txBody>
      </p:sp>
      <p:sp>
        <p:nvSpPr>
          <p:cNvPr id="249" name="Google Shape;249;p5"/>
          <p:cNvSpPr txBox="1">
            <a:spLocks noGrp="1"/>
          </p:cNvSpPr>
          <p:nvPr>
            <p:ph type="subTitle" idx="4294967295"/>
          </p:nvPr>
        </p:nvSpPr>
        <p:spPr>
          <a:xfrm>
            <a:off x="540000" y="2893250"/>
            <a:ext cx="7907314" cy="6636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chemeClr val="dk1"/>
              </a:buClr>
              <a:buSzPts val="1400"/>
              <a:buFont typeface="Poppins"/>
              <a:buChar char="●"/>
            </a:pPr>
            <a:r>
              <a:rPr lang="en-US" sz="1400" b="1" i="0" u="none" strike="noStrike" cap="none">
                <a:solidFill>
                  <a:schemeClr val="dk1"/>
                </a:solidFill>
                <a:latin typeface="Poppins"/>
                <a:ea typeface="Poppins"/>
                <a:cs typeface="Poppins"/>
                <a:sym typeface="Poppins"/>
              </a:rPr>
              <a:t>Inteligenta artificiala poate automatiza procesul diagnosticarii</a:t>
            </a:r>
            <a:endParaRPr sz="1400" b="1" i="0" u="none" strike="noStrike" cap="none">
              <a:solidFill>
                <a:schemeClr val="dk1"/>
              </a:solidFill>
              <a:latin typeface="Poppins"/>
              <a:ea typeface="Poppins"/>
              <a:cs typeface="Poppins"/>
              <a:sym typeface="Poppins"/>
            </a:endParaRPr>
          </a:p>
        </p:txBody>
      </p:sp>
      <p:sp>
        <p:nvSpPr>
          <p:cNvPr id="250" name="Google Shape;250;p5"/>
          <p:cNvSpPr txBox="1">
            <a:spLocks noGrp="1"/>
          </p:cNvSpPr>
          <p:nvPr>
            <p:ph type="subTitle" idx="4294967295"/>
          </p:nvPr>
        </p:nvSpPr>
        <p:spPr>
          <a:xfrm>
            <a:off x="540000" y="3562351"/>
            <a:ext cx="7907314" cy="4362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chemeClr val="dk1"/>
              </a:buClr>
              <a:buSzPts val="1400"/>
              <a:buFont typeface="Poppins"/>
              <a:buChar char="●"/>
            </a:pPr>
            <a:r>
              <a:rPr lang="en-US" sz="1400" b="1" i="0" u="none" strike="noStrike" cap="none">
                <a:solidFill>
                  <a:schemeClr val="dk1"/>
                </a:solidFill>
                <a:latin typeface="Poppins"/>
                <a:ea typeface="Poppins"/>
                <a:cs typeface="Poppins"/>
                <a:sym typeface="Poppins"/>
              </a:rPr>
              <a:t>Abordarea noastra → client (Angular) - server (Python)</a:t>
            </a:r>
            <a:endParaRPr sz="1400" b="1" i="0" u="none" strike="noStrike" cap="none">
              <a:solidFill>
                <a:schemeClr val="dk1"/>
              </a:solidFill>
              <a:latin typeface="Poppins"/>
              <a:ea typeface="Poppins"/>
              <a:cs typeface="Poppins"/>
              <a:sym typeface="Poppins"/>
            </a:endParaRPr>
          </a:p>
        </p:txBody>
      </p:sp>
      <p:sp>
        <p:nvSpPr>
          <p:cNvPr id="251" name="Google Shape;251;p5"/>
          <p:cNvSpPr txBox="1">
            <a:spLocks noGrp="1"/>
          </p:cNvSpPr>
          <p:nvPr>
            <p:ph type="subTitle" idx="4294967295"/>
          </p:nvPr>
        </p:nvSpPr>
        <p:spPr>
          <a:xfrm>
            <a:off x="540000" y="4222572"/>
            <a:ext cx="7907314" cy="4362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chemeClr val="dk1"/>
              </a:buClr>
              <a:buSzPts val="1400"/>
              <a:buFont typeface="Poppins"/>
              <a:buChar char="●"/>
            </a:pPr>
            <a:r>
              <a:rPr lang="en-US" sz="1400" b="1" i="0" u="none" strike="noStrike" cap="none">
                <a:solidFill>
                  <a:schemeClr val="dk1"/>
                </a:solidFill>
                <a:latin typeface="Poppins"/>
                <a:ea typeface="Poppins"/>
                <a:cs typeface="Poppins"/>
                <a:sym typeface="Poppins"/>
              </a:rPr>
              <a:t>Imagini medicale → format NRRD</a:t>
            </a:r>
            <a:endParaRPr sz="1400" b="1" i="0" u="none" strike="noStrike" cap="none">
              <a:solidFill>
                <a:schemeClr val="dk1"/>
              </a:solidFill>
              <a:latin typeface="Poppins"/>
              <a:ea typeface="Poppins"/>
              <a:cs typeface="Poppins"/>
              <a:sym typeface="Poppins"/>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6"/>
          <p:cNvSpPr txBox="1">
            <a:spLocks noGrp="1"/>
          </p:cNvSpPr>
          <p:nvPr>
            <p:ph type="title"/>
          </p:nvPr>
        </p:nvSpPr>
        <p:spPr>
          <a:xfrm>
            <a:off x="2379900" y="2475050"/>
            <a:ext cx="4384200" cy="822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US"/>
              <a:t>Metoda propusa</a:t>
            </a:r>
            <a:endParaRPr/>
          </a:p>
        </p:txBody>
      </p:sp>
      <p:sp>
        <p:nvSpPr>
          <p:cNvPr id="257" name="Google Shape;257;p6"/>
          <p:cNvSpPr txBox="1">
            <a:spLocks noGrp="1"/>
          </p:cNvSpPr>
          <p:nvPr>
            <p:ph type="title" idx="2"/>
          </p:nvPr>
        </p:nvSpPr>
        <p:spPr>
          <a:xfrm>
            <a:off x="3105600" y="573063"/>
            <a:ext cx="2932800" cy="978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01</a:t>
            </a:r>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7"/>
          <p:cNvSpPr txBox="1">
            <a:spLocks noGrp="1"/>
          </p:cNvSpPr>
          <p:nvPr>
            <p:ph type="title"/>
          </p:nvPr>
        </p:nvSpPr>
        <p:spPr>
          <a:xfrm>
            <a:off x="540000" y="368825"/>
            <a:ext cx="8064000" cy="5727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3600"/>
              <a:buNone/>
            </a:pPr>
            <a:r>
              <a:rPr lang="en-US"/>
              <a:t>Mask-RCNN</a:t>
            </a:r>
            <a:endParaRPr/>
          </a:p>
        </p:txBody>
      </p:sp>
      <p:sp>
        <p:nvSpPr>
          <p:cNvPr id="263" name="Google Shape;263;p7"/>
          <p:cNvSpPr txBox="1"/>
          <p:nvPr/>
        </p:nvSpPr>
        <p:spPr>
          <a:xfrm>
            <a:off x="2856939" y="1446498"/>
            <a:ext cx="5986500" cy="767313"/>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chemeClr val="dk1"/>
              </a:buClr>
              <a:buSzPts val="1400"/>
              <a:buFont typeface="Poppins"/>
              <a:buChar char="●"/>
            </a:pPr>
            <a:r>
              <a:rPr lang="en-US" sz="1400" b="1" i="0" u="none" strike="noStrike" cap="none" dirty="0">
                <a:solidFill>
                  <a:schemeClr val="dk1"/>
                </a:solidFill>
                <a:latin typeface="Poppins"/>
                <a:ea typeface="Poppins"/>
                <a:cs typeface="Poppins"/>
                <a:sym typeface="Poppins"/>
              </a:rPr>
              <a:t>CNN – </a:t>
            </a:r>
            <a:r>
              <a:rPr lang="en-US" sz="1400" b="1" i="0" u="none" strike="noStrike" cap="none" dirty="0" err="1">
                <a:solidFill>
                  <a:schemeClr val="dk1"/>
                </a:solidFill>
                <a:latin typeface="Poppins"/>
                <a:ea typeface="Poppins"/>
                <a:cs typeface="Poppins"/>
                <a:sym typeface="Poppins"/>
              </a:rPr>
              <a:t>retele</a:t>
            </a:r>
            <a:r>
              <a:rPr lang="en-US" sz="1400" b="1" i="0" u="none" strike="noStrike" cap="none" dirty="0">
                <a:solidFill>
                  <a:schemeClr val="dk1"/>
                </a:solidFill>
                <a:latin typeface="Poppins"/>
                <a:ea typeface="Poppins"/>
                <a:cs typeface="Poppins"/>
                <a:sym typeface="Poppins"/>
              </a:rPr>
              <a:t> </a:t>
            </a:r>
            <a:r>
              <a:rPr lang="en-US" sz="1400" b="1" i="0" u="none" strike="noStrike" cap="none" dirty="0" err="1">
                <a:solidFill>
                  <a:schemeClr val="dk1"/>
                </a:solidFill>
                <a:latin typeface="Poppins"/>
                <a:ea typeface="Poppins"/>
                <a:cs typeface="Poppins"/>
                <a:sym typeface="Poppins"/>
              </a:rPr>
              <a:t>neuronale</a:t>
            </a:r>
            <a:r>
              <a:rPr lang="en-US" sz="1400" b="1" i="0" u="none" strike="noStrike" cap="none" dirty="0">
                <a:solidFill>
                  <a:schemeClr val="dk1"/>
                </a:solidFill>
                <a:latin typeface="Poppins"/>
                <a:ea typeface="Poppins"/>
                <a:cs typeface="Poppins"/>
                <a:sym typeface="Poppins"/>
              </a:rPr>
              <a:t> </a:t>
            </a:r>
            <a:r>
              <a:rPr lang="en-US" sz="1400" b="1" i="0" u="none" strike="noStrike" cap="none" dirty="0" err="1">
                <a:solidFill>
                  <a:schemeClr val="dk1"/>
                </a:solidFill>
                <a:latin typeface="Poppins"/>
                <a:ea typeface="Poppins"/>
                <a:cs typeface="Poppins"/>
                <a:sym typeface="Poppins"/>
              </a:rPr>
              <a:t>convolutionale</a:t>
            </a:r>
            <a:r>
              <a:rPr lang="en-US" sz="1400" b="1" i="0" u="none" strike="noStrike" cap="none" dirty="0">
                <a:solidFill>
                  <a:schemeClr val="dk1"/>
                </a:solidFill>
                <a:latin typeface="Poppins"/>
                <a:ea typeface="Poppins"/>
                <a:cs typeface="Poppins"/>
                <a:sym typeface="Poppins"/>
              </a:rPr>
              <a:t> </a:t>
            </a:r>
            <a:r>
              <a:rPr lang="en-US" sz="1400" b="1" i="0" u="none" strike="noStrike" cap="none" dirty="0" smtClean="0">
                <a:solidFill>
                  <a:schemeClr val="dk1"/>
                </a:solidFill>
                <a:latin typeface="Poppins"/>
                <a:ea typeface="Poppins"/>
                <a:cs typeface="Poppins"/>
                <a:sym typeface="Wingdings" panose="05000000000000000000" pitchFamily="2" charset="2"/>
              </a:rPr>
              <a:t> </a:t>
            </a:r>
            <a:r>
              <a:rPr lang="en-US" sz="1400" b="1" i="0" u="none" strike="noStrike" cap="none" dirty="0" smtClean="0">
                <a:solidFill>
                  <a:schemeClr val="dk1"/>
                </a:solidFill>
                <a:latin typeface="Poppins"/>
                <a:ea typeface="Poppins"/>
                <a:cs typeface="Poppins"/>
                <a:sym typeface="Poppins"/>
              </a:rPr>
              <a:t>state-of-the-art </a:t>
            </a:r>
            <a:r>
              <a:rPr lang="en-US" sz="1400" b="1" i="0" u="none" strike="noStrike" cap="none" dirty="0">
                <a:solidFill>
                  <a:schemeClr val="dk1"/>
                </a:solidFill>
                <a:latin typeface="Poppins"/>
                <a:ea typeface="Poppins"/>
                <a:cs typeface="Poppins"/>
                <a:sym typeface="Poppins"/>
              </a:rPr>
              <a:t>in </a:t>
            </a:r>
            <a:r>
              <a:rPr lang="en-US" sz="1400" b="1" i="0" u="none" strike="noStrike" cap="none" dirty="0" err="1">
                <a:solidFill>
                  <a:schemeClr val="dk1"/>
                </a:solidFill>
                <a:latin typeface="Poppins"/>
                <a:ea typeface="Poppins"/>
                <a:cs typeface="Poppins"/>
                <a:sym typeface="Poppins"/>
              </a:rPr>
              <a:t>clasificare</a:t>
            </a:r>
            <a:r>
              <a:rPr lang="en-US" sz="1400" b="1" i="0" u="none" strike="noStrike" cap="none" dirty="0">
                <a:solidFill>
                  <a:schemeClr val="dk1"/>
                </a:solidFill>
                <a:latin typeface="Poppins"/>
                <a:ea typeface="Poppins"/>
                <a:cs typeface="Poppins"/>
                <a:sym typeface="Poppins"/>
              </a:rPr>
              <a:t> de </a:t>
            </a:r>
            <a:r>
              <a:rPr lang="en-US" sz="1400" b="1" i="0" u="none" strike="noStrike" cap="none" dirty="0" err="1">
                <a:solidFill>
                  <a:schemeClr val="dk1"/>
                </a:solidFill>
                <a:latin typeface="Poppins"/>
                <a:ea typeface="Poppins"/>
                <a:cs typeface="Poppins"/>
                <a:sym typeface="Poppins"/>
              </a:rPr>
              <a:t>imagini</a:t>
            </a:r>
            <a:endParaRPr sz="1400" b="1" i="0" u="none" strike="noStrike" cap="none" dirty="0">
              <a:solidFill>
                <a:schemeClr val="dk1"/>
              </a:solidFill>
              <a:latin typeface="Poppins"/>
              <a:ea typeface="Poppins"/>
              <a:cs typeface="Poppins"/>
              <a:sym typeface="Poppins"/>
            </a:endParaRPr>
          </a:p>
        </p:txBody>
      </p:sp>
      <p:pic>
        <p:nvPicPr>
          <p:cNvPr id="264" name="Google Shape;264;p7"/>
          <p:cNvPicPr preferRelativeResize="0"/>
          <p:nvPr/>
        </p:nvPicPr>
        <p:blipFill rotWithShape="1">
          <a:blip r:embed="rId3">
            <a:alphaModFix/>
          </a:blip>
          <a:srcRect/>
          <a:stretch/>
        </p:blipFill>
        <p:spPr>
          <a:xfrm>
            <a:off x="903213" y="2406316"/>
            <a:ext cx="1854267" cy="1953412"/>
          </a:xfrm>
          <a:prstGeom prst="rect">
            <a:avLst/>
          </a:prstGeom>
          <a:noFill/>
          <a:ln>
            <a:noFill/>
          </a:ln>
        </p:spPr>
      </p:pic>
      <p:pic>
        <p:nvPicPr>
          <p:cNvPr id="265" name="Google Shape;265;p7"/>
          <p:cNvPicPr preferRelativeResize="0"/>
          <p:nvPr/>
        </p:nvPicPr>
        <p:blipFill rotWithShape="1">
          <a:blip r:embed="rId4">
            <a:alphaModFix/>
          </a:blip>
          <a:srcRect/>
          <a:stretch/>
        </p:blipFill>
        <p:spPr>
          <a:xfrm>
            <a:off x="3566855" y="2406316"/>
            <a:ext cx="2691981" cy="1953412"/>
          </a:xfrm>
          <a:prstGeom prst="rect">
            <a:avLst/>
          </a:prstGeom>
          <a:noFill/>
          <a:ln>
            <a:noFill/>
          </a:ln>
        </p:spPr>
      </p:pic>
      <p:sp>
        <p:nvSpPr>
          <p:cNvPr id="266" name="Google Shape;266;p7"/>
          <p:cNvSpPr/>
          <p:nvPr/>
        </p:nvSpPr>
        <p:spPr>
          <a:xfrm>
            <a:off x="2915080" y="3155711"/>
            <a:ext cx="474388" cy="227311"/>
          </a:xfrm>
          <a:prstGeom prst="rightArrow">
            <a:avLst>
              <a:gd name="adj1" fmla="val 50000"/>
              <a:gd name="adj2" fmla="val 50000"/>
            </a:avLst>
          </a:prstGeom>
          <a:solidFill>
            <a:schemeClr val="accent1"/>
          </a:solidFill>
          <a:ln w="25400" cap="flat" cmpd="sng">
            <a:solidFill>
              <a:srgbClr val="411F4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7" name="Google Shape;267;p7"/>
          <p:cNvSpPr/>
          <p:nvPr/>
        </p:nvSpPr>
        <p:spPr>
          <a:xfrm>
            <a:off x="6436223" y="3155711"/>
            <a:ext cx="474388" cy="227311"/>
          </a:xfrm>
          <a:prstGeom prst="rightArrow">
            <a:avLst>
              <a:gd name="adj1" fmla="val 50000"/>
              <a:gd name="adj2" fmla="val 50000"/>
            </a:avLst>
          </a:prstGeom>
          <a:solidFill>
            <a:schemeClr val="accent1"/>
          </a:solidFill>
          <a:ln w="25400" cap="flat" cmpd="sng">
            <a:solidFill>
              <a:srgbClr val="411F4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8" name="Google Shape;268;p7"/>
          <p:cNvSpPr txBox="1"/>
          <p:nvPr/>
        </p:nvSpPr>
        <p:spPr>
          <a:xfrm>
            <a:off x="7184251" y="3069311"/>
            <a:ext cx="768159" cy="40011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sz="2000" b="1" i="0" u="none" strike="noStrike" cap="none">
                <a:solidFill>
                  <a:schemeClr val="dk1"/>
                </a:solidFill>
                <a:latin typeface="Poppins"/>
                <a:ea typeface="Poppins"/>
                <a:cs typeface="Poppins"/>
                <a:sym typeface="Poppins"/>
              </a:rPr>
              <a:t>DOG</a:t>
            </a:r>
            <a:endParaRPr sz="2000" b="1" i="0" u="none" strike="noStrike" cap="none">
              <a:solidFill>
                <a:schemeClr val="dk1"/>
              </a:solidFill>
              <a:latin typeface="Poppins"/>
              <a:ea typeface="Poppins"/>
              <a:cs typeface="Poppins"/>
              <a:sym typeface="Poppins"/>
            </a:endParaRPr>
          </a:p>
        </p:txBody>
      </p:sp>
      <p:cxnSp>
        <p:nvCxnSpPr>
          <p:cNvPr id="269" name="Google Shape;269;p7"/>
          <p:cNvCxnSpPr/>
          <p:nvPr/>
        </p:nvCxnSpPr>
        <p:spPr>
          <a:xfrm rot="10800000" flipH="1">
            <a:off x="708144" y="2110683"/>
            <a:ext cx="7583333" cy="2468192"/>
          </a:xfrm>
          <a:prstGeom prst="straightConnector1">
            <a:avLst/>
          </a:prstGeom>
          <a:noFill/>
          <a:ln w="76200" cap="flat" cmpd="sng">
            <a:solidFill>
              <a:srgbClr val="FF0000"/>
            </a:solidFill>
            <a:prstDash val="solid"/>
            <a:round/>
            <a:headEnd type="none" w="sm" len="sm"/>
            <a:tailEnd type="none" w="sm" len="sm"/>
          </a:ln>
        </p:spPr>
      </p:cxn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8"/>
          <p:cNvSpPr txBox="1">
            <a:spLocks noGrp="1"/>
          </p:cNvSpPr>
          <p:nvPr>
            <p:ph type="title"/>
          </p:nvPr>
        </p:nvSpPr>
        <p:spPr>
          <a:xfrm>
            <a:off x="540000" y="368825"/>
            <a:ext cx="8064000" cy="572700"/>
          </a:xfrm>
          <a:prstGeom prst="rect">
            <a:avLst/>
          </a:prstGeom>
          <a:noFill/>
          <a:ln>
            <a:noFill/>
          </a:ln>
        </p:spPr>
        <p:txBody>
          <a:bodyPr spcFirstLastPara="1" wrap="square" lIns="91425" tIns="91425" rIns="91425" bIns="91425" anchor="t" anchorCtr="0">
            <a:noAutofit/>
          </a:bodyPr>
          <a:lstStyle/>
          <a:p>
            <a:pPr marL="0" lvl="0" indent="0" algn="r" rtl="0">
              <a:lnSpc>
                <a:spcPct val="100000"/>
              </a:lnSpc>
              <a:spcBef>
                <a:spcPts val="0"/>
              </a:spcBef>
              <a:spcAft>
                <a:spcPts val="0"/>
              </a:spcAft>
              <a:buSzPts val="3600"/>
              <a:buNone/>
            </a:pPr>
            <a:r>
              <a:rPr lang="en-US"/>
              <a:t>Mask-RCNN</a:t>
            </a:r>
            <a:endParaRPr/>
          </a:p>
        </p:txBody>
      </p:sp>
      <p:sp>
        <p:nvSpPr>
          <p:cNvPr id="275" name="Google Shape;275;p8"/>
          <p:cNvSpPr txBox="1"/>
          <p:nvPr/>
        </p:nvSpPr>
        <p:spPr>
          <a:xfrm>
            <a:off x="2856939" y="1446498"/>
            <a:ext cx="5986500" cy="767313"/>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chemeClr val="dk1"/>
              </a:buClr>
              <a:buSzPts val="1400"/>
              <a:buFont typeface="Poppins"/>
              <a:buChar char="●"/>
            </a:pPr>
            <a:r>
              <a:rPr lang="en-US" sz="1400" b="1" i="0" u="none" strike="noStrike" cap="none" dirty="0">
                <a:solidFill>
                  <a:schemeClr val="dk1"/>
                </a:solidFill>
                <a:latin typeface="Poppins"/>
                <a:ea typeface="Poppins"/>
                <a:cs typeface="Poppins"/>
                <a:sym typeface="Poppins"/>
              </a:rPr>
              <a:t>Mask-RCNN </a:t>
            </a:r>
            <a:r>
              <a:rPr lang="en-US" sz="1400" b="1" i="0" u="none" strike="noStrike" cap="none" dirty="0" smtClean="0">
                <a:solidFill>
                  <a:schemeClr val="dk1"/>
                </a:solidFill>
                <a:latin typeface="Poppins"/>
                <a:ea typeface="Poppins"/>
                <a:cs typeface="Poppins"/>
                <a:sym typeface="Wingdings" panose="05000000000000000000" pitchFamily="2" charset="2"/>
              </a:rPr>
              <a:t> </a:t>
            </a:r>
            <a:r>
              <a:rPr lang="en-US" sz="1400" b="1" i="0" u="none" strike="noStrike" cap="none" dirty="0" err="1" smtClean="0">
                <a:solidFill>
                  <a:schemeClr val="dk1"/>
                </a:solidFill>
                <a:latin typeface="Poppins"/>
                <a:ea typeface="Poppins"/>
                <a:cs typeface="Poppins"/>
                <a:sym typeface="Wingdings" panose="05000000000000000000" pitchFamily="2" charset="2"/>
              </a:rPr>
              <a:t>s</a:t>
            </a:r>
            <a:r>
              <a:rPr lang="en-US" sz="1400" b="1" i="0" u="none" strike="noStrike" cap="none" dirty="0" err="1" smtClean="0">
                <a:solidFill>
                  <a:schemeClr val="dk1"/>
                </a:solidFill>
                <a:latin typeface="Poppins"/>
                <a:ea typeface="Poppins"/>
                <a:cs typeface="Poppins"/>
                <a:sym typeface="Poppins"/>
              </a:rPr>
              <a:t>egmentare</a:t>
            </a:r>
            <a:r>
              <a:rPr lang="en-US" sz="1400" b="1" i="0" u="none" strike="noStrike" cap="none" dirty="0" smtClean="0">
                <a:solidFill>
                  <a:schemeClr val="dk1"/>
                </a:solidFill>
                <a:latin typeface="Poppins"/>
                <a:ea typeface="Poppins"/>
                <a:cs typeface="Poppins"/>
                <a:sym typeface="Poppins"/>
              </a:rPr>
              <a:t> </a:t>
            </a:r>
            <a:r>
              <a:rPr lang="en-US" sz="1400" b="1" i="0" u="none" strike="noStrike" cap="none" dirty="0">
                <a:solidFill>
                  <a:schemeClr val="dk1"/>
                </a:solidFill>
                <a:latin typeface="Poppins"/>
                <a:ea typeface="Poppins"/>
                <a:cs typeface="Poppins"/>
                <a:sym typeface="Poppins"/>
              </a:rPr>
              <a:t>a </a:t>
            </a:r>
            <a:r>
              <a:rPr lang="en-US" sz="1400" b="1" i="0" u="none" strike="noStrike" cap="none" dirty="0" err="1">
                <a:solidFill>
                  <a:schemeClr val="dk1"/>
                </a:solidFill>
                <a:latin typeface="Poppins"/>
                <a:ea typeface="Poppins"/>
                <a:cs typeface="Poppins"/>
                <a:sym typeface="Poppins"/>
              </a:rPr>
              <a:t>zonei</a:t>
            </a:r>
            <a:r>
              <a:rPr lang="en-US" sz="1400" b="1" i="0" u="none" strike="noStrike" cap="none" dirty="0">
                <a:solidFill>
                  <a:schemeClr val="dk1"/>
                </a:solidFill>
                <a:latin typeface="Poppins"/>
                <a:ea typeface="Poppins"/>
                <a:cs typeface="Poppins"/>
                <a:sym typeface="Poppins"/>
              </a:rPr>
              <a:t> de </a:t>
            </a:r>
            <a:r>
              <a:rPr lang="en-US" sz="1400" b="1" i="0" u="none" strike="noStrike" cap="none" dirty="0" err="1">
                <a:solidFill>
                  <a:schemeClr val="dk1"/>
                </a:solidFill>
                <a:latin typeface="Poppins"/>
                <a:ea typeface="Poppins"/>
                <a:cs typeface="Poppins"/>
                <a:sym typeface="Poppins"/>
              </a:rPr>
              <a:t>interes</a:t>
            </a:r>
            <a:endParaRPr sz="1400" b="1" i="0" u="none" strike="noStrike" cap="none" dirty="0">
              <a:solidFill>
                <a:schemeClr val="dk1"/>
              </a:solidFill>
              <a:latin typeface="Poppins"/>
              <a:ea typeface="Poppins"/>
              <a:cs typeface="Poppins"/>
              <a:sym typeface="Poppins"/>
            </a:endParaRPr>
          </a:p>
        </p:txBody>
      </p:sp>
      <p:pic>
        <p:nvPicPr>
          <p:cNvPr id="276" name="Google Shape;276;p8"/>
          <p:cNvPicPr preferRelativeResize="0"/>
          <p:nvPr/>
        </p:nvPicPr>
        <p:blipFill rotWithShape="1">
          <a:blip r:embed="rId3">
            <a:alphaModFix/>
          </a:blip>
          <a:srcRect/>
          <a:stretch/>
        </p:blipFill>
        <p:spPr>
          <a:xfrm>
            <a:off x="1227885" y="1274619"/>
            <a:ext cx="1629054" cy="1489695"/>
          </a:xfrm>
          <a:prstGeom prst="rect">
            <a:avLst/>
          </a:prstGeom>
          <a:noFill/>
          <a:ln>
            <a:noFill/>
          </a:ln>
        </p:spPr>
      </p:pic>
      <p:sp>
        <p:nvSpPr>
          <p:cNvPr id="277" name="Google Shape;277;p8"/>
          <p:cNvSpPr txBox="1"/>
          <p:nvPr/>
        </p:nvSpPr>
        <p:spPr>
          <a:xfrm>
            <a:off x="2856939" y="1951472"/>
            <a:ext cx="5986500" cy="578598"/>
          </a:xfrm>
          <a:prstGeom prst="rect">
            <a:avLst/>
          </a:prstGeom>
          <a:noFill/>
          <a:ln>
            <a:noFill/>
          </a:ln>
        </p:spPr>
        <p:txBody>
          <a:bodyPr spcFirstLastPara="1" wrap="square" lIns="91425" tIns="91425" rIns="91425" bIns="91425" anchor="t" anchorCtr="0">
            <a:noAutofit/>
          </a:bodyPr>
          <a:lstStyle/>
          <a:p>
            <a:pPr marL="457200" marR="0" lvl="0" indent="-317500" algn="l" rtl="0">
              <a:lnSpc>
                <a:spcPct val="115000"/>
              </a:lnSpc>
              <a:spcBef>
                <a:spcPts val="0"/>
              </a:spcBef>
              <a:spcAft>
                <a:spcPts val="0"/>
              </a:spcAft>
              <a:buClr>
                <a:schemeClr val="dk1"/>
              </a:buClr>
              <a:buSzPts val="1400"/>
              <a:buFont typeface="Poppins"/>
              <a:buChar char="●"/>
            </a:pPr>
            <a:r>
              <a:rPr lang="en-US" sz="1400" b="1" i="0" u="none" strike="noStrike" cap="none" dirty="0">
                <a:solidFill>
                  <a:schemeClr val="dk1"/>
                </a:solidFill>
                <a:latin typeface="Poppins"/>
                <a:ea typeface="Poppins"/>
                <a:cs typeface="Poppins"/>
                <a:sym typeface="Poppins"/>
              </a:rPr>
              <a:t>CNN </a:t>
            </a:r>
            <a:r>
              <a:rPr lang="en-US" sz="1400" b="1" i="0" u="none" strike="noStrike" cap="none" dirty="0" smtClean="0">
                <a:solidFill>
                  <a:schemeClr val="dk1"/>
                </a:solidFill>
                <a:latin typeface="Poppins"/>
                <a:ea typeface="Poppins"/>
                <a:cs typeface="Poppins"/>
                <a:sym typeface="Wingdings" panose="05000000000000000000" pitchFamily="2" charset="2"/>
              </a:rPr>
              <a:t> </a:t>
            </a:r>
            <a:r>
              <a:rPr lang="en-US" sz="1400" b="1" i="0" u="none" strike="noStrike" cap="none" dirty="0" smtClean="0">
                <a:solidFill>
                  <a:schemeClr val="dk1"/>
                </a:solidFill>
                <a:latin typeface="Poppins"/>
                <a:ea typeface="Poppins"/>
                <a:cs typeface="Poppins"/>
                <a:sym typeface="Poppins"/>
              </a:rPr>
              <a:t>RCNN </a:t>
            </a:r>
            <a:r>
              <a:rPr lang="en-US" sz="1400" b="1" i="0" u="none" strike="noStrike" cap="none" dirty="0" smtClean="0">
                <a:solidFill>
                  <a:schemeClr val="dk1"/>
                </a:solidFill>
                <a:latin typeface="Poppins"/>
                <a:ea typeface="Poppins"/>
                <a:cs typeface="Poppins"/>
                <a:sym typeface="Wingdings" panose="05000000000000000000" pitchFamily="2" charset="2"/>
              </a:rPr>
              <a:t> </a:t>
            </a:r>
            <a:r>
              <a:rPr lang="en-US" sz="1400" b="1" i="0" u="none" strike="noStrike" cap="none" dirty="0" smtClean="0">
                <a:solidFill>
                  <a:schemeClr val="dk1"/>
                </a:solidFill>
                <a:latin typeface="Poppins"/>
                <a:ea typeface="Poppins"/>
                <a:cs typeface="Poppins"/>
                <a:sym typeface="Poppins"/>
              </a:rPr>
              <a:t>Fast </a:t>
            </a:r>
            <a:r>
              <a:rPr lang="en-US" sz="1400" b="1" i="0" u="none" strike="noStrike" cap="none" dirty="0">
                <a:solidFill>
                  <a:schemeClr val="dk1"/>
                </a:solidFill>
                <a:latin typeface="Poppins"/>
                <a:ea typeface="Poppins"/>
                <a:cs typeface="Poppins"/>
                <a:sym typeface="Poppins"/>
              </a:rPr>
              <a:t>RCNN </a:t>
            </a:r>
            <a:r>
              <a:rPr lang="en-US" sz="1400" b="1" i="0" u="none" strike="noStrike" cap="none" dirty="0" smtClean="0">
                <a:solidFill>
                  <a:schemeClr val="dk1"/>
                </a:solidFill>
                <a:latin typeface="Poppins"/>
                <a:ea typeface="Poppins"/>
                <a:cs typeface="Poppins"/>
                <a:sym typeface="Wingdings" panose="05000000000000000000" pitchFamily="2" charset="2"/>
              </a:rPr>
              <a:t> </a:t>
            </a:r>
            <a:r>
              <a:rPr lang="en-US" sz="1400" b="1" i="0" u="none" strike="noStrike" cap="none" dirty="0" smtClean="0">
                <a:solidFill>
                  <a:schemeClr val="dk1"/>
                </a:solidFill>
                <a:latin typeface="Poppins"/>
                <a:ea typeface="Poppins"/>
                <a:cs typeface="Poppins"/>
                <a:sym typeface="Poppins"/>
              </a:rPr>
              <a:t>Faster </a:t>
            </a:r>
            <a:r>
              <a:rPr lang="en-US" sz="1400" b="1" i="0" u="none" strike="noStrike" cap="none" dirty="0">
                <a:solidFill>
                  <a:schemeClr val="dk1"/>
                </a:solidFill>
                <a:latin typeface="Poppins"/>
                <a:ea typeface="Poppins"/>
                <a:cs typeface="Poppins"/>
                <a:sym typeface="Poppins"/>
              </a:rPr>
              <a:t>RCNN </a:t>
            </a:r>
            <a:r>
              <a:rPr lang="en-US" sz="1400" b="1" i="0" u="none" strike="noStrike" cap="none" dirty="0" smtClean="0">
                <a:solidFill>
                  <a:schemeClr val="dk1"/>
                </a:solidFill>
                <a:latin typeface="Poppins"/>
                <a:ea typeface="Poppins"/>
                <a:cs typeface="Poppins"/>
                <a:sym typeface="Wingdings" panose="05000000000000000000" pitchFamily="2" charset="2"/>
              </a:rPr>
              <a:t> </a:t>
            </a:r>
            <a:r>
              <a:rPr lang="en-US" sz="1400" b="1" i="0" u="none" strike="noStrike" cap="none" dirty="0" smtClean="0">
                <a:solidFill>
                  <a:schemeClr val="dk1"/>
                </a:solidFill>
                <a:latin typeface="Poppins"/>
                <a:ea typeface="Poppins"/>
                <a:cs typeface="Poppins"/>
                <a:sym typeface="Poppins"/>
              </a:rPr>
              <a:t>Mask </a:t>
            </a:r>
            <a:r>
              <a:rPr lang="en-US" sz="1400" b="1" i="0" u="none" strike="noStrike" cap="none" dirty="0">
                <a:solidFill>
                  <a:schemeClr val="dk1"/>
                </a:solidFill>
                <a:latin typeface="Poppins"/>
                <a:ea typeface="Poppins"/>
                <a:cs typeface="Poppins"/>
                <a:sym typeface="Poppins"/>
              </a:rPr>
              <a:t>RCNN</a:t>
            </a:r>
            <a:endParaRPr sz="1400" b="1" i="0" u="none" strike="noStrike" cap="none" dirty="0">
              <a:solidFill>
                <a:schemeClr val="dk1"/>
              </a:solidFill>
              <a:latin typeface="Poppins"/>
              <a:ea typeface="Poppins"/>
              <a:cs typeface="Poppins"/>
              <a:sym typeface="Poppins"/>
            </a:endParaRPr>
          </a:p>
        </p:txBody>
      </p:sp>
      <p:pic>
        <p:nvPicPr>
          <p:cNvPr id="278" name="Google Shape;278;p8"/>
          <p:cNvPicPr preferRelativeResize="0"/>
          <p:nvPr/>
        </p:nvPicPr>
        <p:blipFill rotWithShape="1">
          <a:blip r:embed="rId4">
            <a:alphaModFix/>
          </a:blip>
          <a:srcRect/>
          <a:stretch/>
        </p:blipFill>
        <p:spPr>
          <a:xfrm>
            <a:off x="5912721" y="2845639"/>
            <a:ext cx="2229686" cy="2229686"/>
          </a:xfrm>
          <a:prstGeom prst="rect">
            <a:avLst/>
          </a:prstGeom>
          <a:noFill/>
          <a:ln>
            <a:noFill/>
          </a:ln>
        </p:spPr>
      </p:pic>
      <p:pic>
        <p:nvPicPr>
          <p:cNvPr id="279" name="Google Shape;279;p8"/>
          <p:cNvPicPr preferRelativeResize="0"/>
          <p:nvPr/>
        </p:nvPicPr>
        <p:blipFill rotWithShape="1">
          <a:blip r:embed="rId5">
            <a:alphaModFix/>
          </a:blip>
          <a:srcRect/>
          <a:stretch/>
        </p:blipFill>
        <p:spPr>
          <a:xfrm>
            <a:off x="930417" y="2845639"/>
            <a:ext cx="2223989" cy="2223989"/>
          </a:xfrm>
          <a:prstGeom prst="rect">
            <a:avLst/>
          </a:prstGeom>
          <a:noFill/>
          <a:ln>
            <a:noFill/>
          </a:ln>
        </p:spPr>
      </p:pic>
      <p:pic>
        <p:nvPicPr>
          <p:cNvPr id="280" name="Google Shape;280;p8"/>
          <p:cNvPicPr preferRelativeResize="0"/>
          <p:nvPr/>
        </p:nvPicPr>
        <p:blipFill rotWithShape="1">
          <a:blip r:embed="rId6">
            <a:alphaModFix/>
          </a:blip>
          <a:srcRect/>
          <a:stretch/>
        </p:blipFill>
        <p:spPr>
          <a:xfrm flipH="1">
            <a:off x="3489744" y="2905117"/>
            <a:ext cx="2164511" cy="2164511"/>
          </a:xfrm>
          <a:prstGeom prst="rect">
            <a:avLst/>
          </a:prstGeom>
          <a:noFill/>
          <a:ln>
            <a:noFill/>
          </a:ln>
        </p:spPr>
      </p:pic>
      <p:sp>
        <p:nvSpPr>
          <p:cNvPr id="281" name="Google Shape;281;p8"/>
          <p:cNvSpPr/>
          <p:nvPr/>
        </p:nvSpPr>
        <p:spPr>
          <a:xfrm>
            <a:off x="3361967" y="3520095"/>
            <a:ext cx="474388" cy="227311"/>
          </a:xfrm>
          <a:prstGeom prst="rightArrow">
            <a:avLst>
              <a:gd name="adj1" fmla="val 50000"/>
              <a:gd name="adj2" fmla="val 50000"/>
            </a:avLst>
          </a:prstGeom>
          <a:solidFill>
            <a:schemeClr val="accent1"/>
          </a:solidFill>
          <a:ln w="25400" cap="flat" cmpd="sng">
            <a:solidFill>
              <a:srgbClr val="411F4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2" name="Google Shape;282;p8"/>
          <p:cNvSpPr/>
          <p:nvPr/>
        </p:nvSpPr>
        <p:spPr>
          <a:xfrm>
            <a:off x="5179867" y="3520095"/>
            <a:ext cx="474388" cy="227311"/>
          </a:xfrm>
          <a:prstGeom prst="rightArrow">
            <a:avLst>
              <a:gd name="adj1" fmla="val 50000"/>
              <a:gd name="adj2" fmla="val 50000"/>
            </a:avLst>
          </a:prstGeom>
          <a:solidFill>
            <a:schemeClr val="accent1"/>
          </a:solidFill>
          <a:ln w="25400" cap="flat" cmpd="sng">
            <a:solidFill>
              <a:srgbClr val="411F4A"/>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83" name="Google Shape;283;p8"/>
          <p:cNvSpPr txBox="1"/>
          <p:nvPr/>
        </p:nvSpPr>
        <p:spPr>
          <a:xfrm>
            <a:off x="3089401" y="2966707"/>
            <a:ext cx="1019520" cy="395604"/>
          </a:xfrm>
          <a:prstGeom prst="rect">
            <a:avLst/>
          </a:prstGeom>
          <a:noFill/>
          <a:ln>
            <a:noFill/>
          </a:ln>
        </p:spPr>
        <p:txBody>
          <a:bodyPr spcFirstLastPara="1" wrap="square" lIns="91425" tIns="91425" rIns="91425" bIns="91425" anchor="t" anchorCtr="0">
            <a:noAutofit/>
          </a:bodyPr>
          <a:lstStyle/>
          <a:p>
            <a:pPr marL="139700" marR="0" lvl="0" indent="0" algn="l" rtl="0">
              <a:lnSpc>
                <a:spcPct val="115000"/>
              </a:lnSpc>
              <a:spcBef>
                <a:spcPts val="0"/>
              </a:spcBef>
              <a:spcAft>
                <a:spcPts val="0"/>
              </a:spcAft>
              <a:buClr>
                <a:schemeClr val="dk1"/>
              </a:buClr>
              <a:buSzPts val="1400"/>
              <a:buFont typeface="Poppins"/>
              <a:buNone/>
            </a:pPr>
            <a:r>
              <a:rPr lang="en-US" sz="1400" b="1" i="0" u="none" strike="noStrike" cap="none">
                <a:solidFill>
                  <a:schemeClr val="dk1"/>
                </a:solidFill>
                <a:latin typeface="Poppins"/>
                <a:ea typeface="Poppins"/>
                <a:cs typeface="Poppins"/>
                <a:sym typeface="Poppins"/>
              </a:rPr>
              <a:t>Model 1</a:t>
            </a:r>
            <a:endParaRPr/>
          </a:p>
        </p:txBody>
      </p:sp>
      <p:sp>
        <p:nvSpPr>
          <p:cNvPr id="284" name="Google Shape;284;p8"/>
          <p:cNvSpPr txBox="1"/>
          <p:nvPr/>
        </p:nvSpPr>
        <p:spPr>
          <a:xfrm>
            <a:off x="4830669" y="2966707"/>
            <a:ext cx="1082052" cy="395604"/>
          </a:xfrm>
          <a:prstGeom prst="rect">
            <a:avLst/>
          </a:prstGeom>
          <a:noFill/>
          <a:ln>
            <a:noFill/>
          </a:ln>
        </p:spPr>
        <p:txBody>
          <a:bodyPr spcFirstLastPara="1" wrap="square" lIns="91425" tIns="91425" rIns="91425" bIns="91425" anchor="t" anchorCtr="0">
            <a:noAutofit/>
          </a:bodyPr>
          <a:lstStyle/>
          <a:p>
            <a:pPr marL="139700" marR="0" lvl="0" indent="0" algn="l" rtl="0">
              <a:lnSpc>
                <a:spcPct val="115000"/>
              </a:lnSpc>
              <a:spcBef>
                <a:spcPts val="0"/>
              </a:spcBef>
              <a:spcAft>
                <a:spcPts val="0"/>
              </a:spcAft>
              <a:buClr>
                <a:schemeClr val="dk1"/>
              </a:buClr>
              <a:buSzPts val="1400"/>
              <a:buFont typeface="Poppins"/>
              <a:buNone/>
            </a:pPr>
            <a:r>
              <a:rPr lang="en-US" sz="1400" b="1" i="0" u="none" strike="noStrike" cap="none">
                <a:solidFill>
                  <a:schemeClr val="dk1"/>
                </a:solidFill>
                <a:latin typeface="Poppins"/>
                <a:ea typeface="Poppins"/>
                <a:cs typeface="Poppins"/>
                <a:sym typeface="Poppins"/>
              </a:rPr>
              <a:t>Model 2</a:t>
            </a:r>
            <a:endParaRPr/>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8"/>
        <p:cNvGrpSpPr/>
        <p:nvPr/>
      </p:nvGrpSpPr>
      <p:grpSpPr>
        <a:xfrm>
          <a:off x="0" y="0"/>
          <a:ext cx="0" cy="0"/>
          <a:chOff x="0" y="0"/>
          <a:chExt cx="0" cy="0"/>
        </a:xfrm>
      </p:grpSpPr>
      <p:sp>
        <p:nvSpPr>
          <p:cNvPr id="289" name="Google Shape;289;p9"/>
          <p:cNvSpPr txBox="1">
            <a:spLocks noGrp="1"/>
          </p:cNvSpPr>
          <p:nvPr>
            <p:ph type="title"/>
          </p:nvPr>
        </p:nvSpPr>
        <p:spPr>
          <a:xfrm>
            <a:off x="2379900" y="2475050"/>
            <a:ext cx="4384200" cy="822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3600"/>
              <a:buNone/>
            </a:pPr>
            <a:r>
              <a:rPr lang="en-US"/>
              <a:t>server</a:t>
            </a:r>
            <a:endParaRPr/>
          </a:p>
        </p:txBody>
      </p:sp>
      <p:sp>
        <p:nvSpPr>
          <p:cNvPr id="290" name="Google Shape;290;p9"/>
          <p:cNvSpPr txBox="1">
            <a:spLocks noGrp="1"/>
          </p:cNvSpPr>
          <p:nvPr>
            <p:ph type="title" idx="2"/>
          </p:nvPr>
        </p:nvSpPr>
        <p:spPr>
          <a:xfrm>
            <a:off x="3105600" y="573063"/>
            <a:ext cx="2932800" cy="978300"/>
          </a:xfrm>
          <a:prstGeom prst="rect">
            <a:avLst/>
          </a:prstGeom>
          <a:noFill/>
          <a:ln>
            <a:noFill/>
          </a:ln>
        </p:spPr>
        <p:txBody>
          <a:bodyPr spcFirstLastPara="1" wrap="square" lIns="91425" tIns="91425" rIns="91425" bIns="91425" anchor="ctr" anchorCtr="0">
            <a:noAutofit/>
          </a:bodyPr>
          <a:lstStyle/>
          <a:p>
            <a:pPr marL="0" lvl="0" indent="0" algn="ctr" rtl="0">
              <a:lnSpc>
                <a:spcPct val="100000"/>
              </a:lnSpc>
              <a:spcBef>
                <a:spcPts val="0"/>
              </a:spcBef>
              <a:spcAft>
                <a:spcPts val="0"/>
              </a:spcAft>
              <a:buSzPts val="6000"/>
              <a:buNone/>
            </a:pPr>
            <a:r>
              <a:rPr lang="en-US"/>
              <a:t>02</a:t>
            </a:r>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Cancer Healthcare Center by Slidesgo">
  <a:themeElements>
    <a:clrScheme name="Simple Light">
      <a:dk1>
        <a:srgbClr val="5A2B66"/>
      </a:dk1>
      <a:lt1>
        <a:srgbClr val="D9B8E0"/>
      </a:lt1>
      <a:dk2>
        <a:srgbClr val="FFFFFF"/>
      </a:dk2>
      <a:lt2>
        <a:srgbClr val="D9B8E0"/>
      </a:lt2>
      <a:accent1>
        <a:srgbClr val="5A2B66"/>
      </a:accent1>
      <a:accent2>
        <a:srgbClr val="A560B3"/>
      </a:accent2>
      <a:accent3>
        <a:srgbClr val="5A2B66"/>
      </a:accent3>
      <a:accent4>
        <a:srgbClr val="A57DD7"/>
      </a:accent4>
      <a:accent5>
        <a:srgbClr val="FAFAFA"/>
      </a:accent5>
      <a:accent6>
        <a:srgbClr val="ECECEC"/>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1206</Words>
  <Application>Microsoft Office PowerPoint</Application>
  <PresentationFormat>On-screen Show (16:9)</PresentationFormat>
  <Paragraphs>132</Paragraphs>
  <Slides>31</Slides>
  <Notes>31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Roboto Black</vt:lpstr>
      <vt:lpstr>Poppins</vt:lpstr>
      <vt:lpstr>Open Sans</vt:lpstr>
      <vt:lpstr>Josefin Sans</vt:lpstr>
      <vt:lpstr>Wingdings</vt:lpstr>
      <vt:lpstr>Bebas Neue</vt:lpstr>
      <vt:lpstr>Arial</vt:lpstr>
      <vt:lpstr>Open Sans SemiBold</vt:lpstr>
      <vt:lpstr>Cancer Healthcare Center by Slidesgo</vt:lpstr>
      <vt:lpstr>DetecțiA tumorilor din vezica urinară cu ajutorul unui asistent automat</vt:lpstr>
      <vt:lpstr>Echipa noastra - Pinguinii Galactici</vt:lpstr>
      <vt:lpstr>Cuprins</vt:lpstr>
      <vt:lpstr>Introduction</vt:lpstr>
      <vt:lpstr>Introduction</vt:lpstr>
      <vt:lpstr>Metoda propusa</vt:lpstr>
      <vt:lpstr>Mask-RCNN</vt:lpstr>
      <vt:lpstr>Mask-RCNN</vt:lpstr>
      <vt:lpstr>server</vt:lpstr>
      <vt:lpstr>Detectron2 de la facebook</vt:lpstr>
      <vt:lpstr>Backend flow</vt:lpstr>
      <vt:lpstr>Comunicare client-server</vt:lpstr>
      <vt:lpstr>Baza de date</vt:lpstr>
      <vt:lpstr>Experimente si rezultate</vt:lpstr>
      <vt:lpstr>10</vt:lpstr>
      <vt:lpstr>Seturi de date</vt:lpstr>
      <vt:lpstr>Indici de performanta</vt:lpstr>
      <vt:lpstr>Rezultate pentru segmentarea vezicii</vt:lpstr>
      <vt:lpstr>Rezultate pentru segmentarea vezicii</vt:lpstr>
      <vt:lpstr>Rezultate pentru segmentarea Tumorii</vt:lpstr>
      <vt:lpstr>Frontend</vt:lpstr>
      <vt:lpstr>Website-ul propus</vt:lpstr>
      <vt:lpstr>PowerPoint Presentation</vt:lpstr>
      <vt:lpstr>PowerPoint Presentation</vt:lpstr>
      <vt:lpstr>PowerPoint Presentation</vt:lpstr>
      <vt:lpstr>demo</vt:lpstr>
      <vt:lpstr>PowerPoint Presentation</vt:lpstr>
      <vt:lpstr>TESTIMONIALe</vt:lpstr>
      <vt:lpstr>TESTIMONIALe</vt:lpstr>
      <vt:lpstr>Va multumim!</vt:lpstr>
      <vt:lpstr>Bibliografie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DetecțiA tumorilor din vezica urinară cu ajutorul unui asistent automat</dc:title>
  <dc:creator>Madalina Mircea</dc:creator>
  <cp:lastModifiedBy>Madalina Mircea</cp:lastModifiedBy>
  <cp:revision>1</cp:revision>
  <dcterms:modified xsi:type="dcterms:W3CDTF">2021-01-14T13:02:42Z</dcterms:modified>
</cp:coreProperties>
</file>